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80" r:id="rId5"/>
    <p:sldId id="259" r:id="rId6"/>
    <p:sldId id="261" r:id="rId7"/>
    <p:sldId id="282" r:id="rId8"/>
    <p:sldId id="283" r:id="rId9"/>
    <p:sldId id="263" r:id="rId10"/>
    <p:sldId id="284" r:id="rId11"/>
    <p:sldId id="287" r:id="rId12"/>
    <p:sldId id="286" r:id="rId13"/>
    <p:sldId id="285" r:id="rId14"/>
    <p:sldId id="267" r:id="rId15"/>
    <p:sldId id="278" r:id="rId16"/>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780"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F2EFDAA9-D866-474C-8EB8-E53F77BC837C}" type="datetimeFigureOut">
              <a:rPr lang="en-US" smtClean="0"/>
              <a:t>7/17/2026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3C9411C3-7434-4DC2-83E6-9167C8479C92}" type="slidenum">
              <a:rPr lang="en-US" smtClean="0"/>
              <a:t>‹#›</a:t>
            </a:fld>
            <a:endParaRPr lang="en-US"/>
          </a:p>
        </p:txBody>
      </p:sp>
    </p:spTree>
    <p:extLst>
      <p:ext uri="{BB962C8B-B14F-4D97-AF65-F5344CB8AC3E}">
        <p14:creationId xmlns:p14="http://schemas.microsoft.com/office/powerpoint/2010/main" val="857521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9411C3-7434-4DC2-83E6-9167C8479C92}" type="slidenum">
              <a:rPr lang="en-US" smtClean="0"/>
              <a:t>5</a:t>
            </a:fld>
            <a:endParaRPr lang="en-US"/>
          </a:p>
        </p:txBody>
      </p:sp>
    </p:spTree>
    <p:extLst>
      <p:ext uri="{BB962C8B-B14F-4D97-AF65-F5344CB8AC3E}">
        <p14:creationId xmlns:p14="http://schemas.microsoft.com/office/powerpoint/2010/main" val="2686244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9411C3-7434-4DC2-83E6-9167C8479C92}" type="slidenum">
              <a:rPr lang="en-US" smtClean="0"/>
              <a:t>6</a:t>
            </a:fld>
            <a:endParaRPr lang="en-US"/>
          </a:p>
        </p:txBody>
      </p:sp>
    </p:spTree>
    <p:extLst>
      <p:ext uri="{BB962C8B-B14F-4D97-AF65-F5344CB8AC3E}">
        <p14:creationId xmlns:p14="http://schemas.microsoft.com/office/powerpoint/2010/main" val="374045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6000" b="0" i="0">
                <a:solidFill>
                  <a:srgbClr val="1B4232"/>
                </a:solidFill>
                <a:latin typeface="Arial Black"/>
                <a:cs typeface="Arial Black"/>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800" b="0" i="0">
                <a:solidFill>
                  <a:srgbClr val="1F2924"/>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defRPr sz="2300" b="0" i="0">
                <a:solidFill>
                  <a:schemeClr val="bg1"/>
                </a:solidFill>
                <a:latin typeface="Lucida Sans Unicode"/>
                <a:cs typeface="Lucida Sans Unicode"/>
              </a:defRPr>
            </a:lvl1pPr>
          </a:lstStyle>
          <a:p>
            <a:pPr marL="12700">
              <a:lnSpc>
                <a:spcPct val="100000"/>
              </a:lnSpc>
              <a:spcBef>
                <a:spcPts val="220"/>
              </a:spcBef>
            </a:pPr>
            <a:r>
              <a:rPr sz="1800" spc="-114" dirty="0"/>
              <a:t>11/07/2026</a:t>
            </a:r>
            <a:endParaRPr sz="1800"/>
          </a:p>
        </p:txBody>
      </p:sp>
      <p:sp>
        <p:nvSpPr>
          <p:cNvPr id="6" name="Holder 6"/>
          <p:cNvSpPr>
            <a:spLocks noGrp="1"/>
          </p:cNvSpPr>
          <p:nvPr>
            <p:ph type="sldNum" sz="quarter" idx="7"/>
          </p:nvPr>
        </p:nvSpPr>
        <p:spPr/>
        <p:txBody>
          <a:bodyPr lIns="0" tIns="0" rIns="0" bIns="0"/>
          <a:lstStyle>
            <a:lvl1pPr>
              <a:defRPr sz="3000" b="0" i="0">
                <a:solidFill>
                  <a:srgbClr val="E3ECE4"/>
                </a:solidFill>
                <a:latin typeface="Arial Black"/>
                <a:cs typeface="Arial Black"/>
              </a:defRPr>
            </a:lvl1pPr>
          </a:lstStyle>
          <a:p>
            <a:pPr marL="33020">
              <a:lnSpc>
                <a:spcPct val="100000"/>
              </a:lnSpc>
              <a:spcBef>
                <a:spcPts val="305"/>
              </a:spcBef>
            </a:pPr>
            <a:fld id="{81D60167-4931-47E6-BA6A-407CBD079E47}" type="slidenum">
              <a:rPr spc="-365" dirty="0"/>
              <a:t>‹#›</a:t>
            </a:fld>
            <a:endParaRPr spc="-36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rgbClr val="1B4232"/>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2800" b="0" i="0">
                <a:solidFill>
                  <a:srgbClr val="1F2924"/>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defRPr sz="2300" b="0" i="0">
                <a:solidFill>
                  <a:schemeClr val="bg1"/>
                </a:solidFill>
                <a:latin typeface="Lucida Sans Unicode"/>
                <a:cs typeface="Lucida Sans Unicode"/>
              </a:defRPr>
            </a:lvl1pPr>
          </a:lstStyle>
          <a:p>
            <a:pPr marL="12700">
              <a:lnSpc>
                <a:spcPct val="100000"/>
              </a:lnSpc>
              <a:spcBef>
                <a:spcPts val="220"/>
              </a:spcBef>
            </a:pPr>
            <a:r>
              <a:rPr sz="1800" spc="-114" dirty="0"/>
              <a:t>11/07/2026</a:t>
            </a:r>
            <a:endParaRPr sz="1800"/>
          </a:p>
        </p:txBody>
      </p:sp>
      <p:sp>
        <p:nvSpPr>
          <p:cNvPr id="6" name="Holder 6"/>
          <p:cNvSpPr>
            <a:spLocks noGrp="1"/>
          </p:cNvSpPr>
          <p:nvPr>
            <p:ph type="sldNum" sz="quarter" idx="7"/>
          </p:nvPr>
        </p:nvSpPr>
        <p:spPr/>
        <p:txBody>
          <a:bodyPr lIns="0" tIns="0" rIns="0" bIns="0"/>
          <a:lstStyle>
            <a:lvl1pPr>
              <a:defRPr sz="3000" b="0" i="0">
                <a:solidFill>
                  <a:srgbClr val="E3ECE4"/>
                </a:solidFill>
                <a:latin typeface="Arial Black"/>
                <a:cs typeface="Arial Black"/>
              </a:defRPr>
            </a:lvl1pPr>
          </a:lstStyle>
          <a:p>
            <a:pPr marL="33020">
              <a:lnSpc>
                <a:spcPct val="100000"/>
              </a:lnSpc>
              <a:spcBef>
                <a:spcPts val="305"/>
              </a:spcBef>
            </a:pPr>
            <a:fld id="{81D60167-4931-47E6-BA6A-407CBD079E47}" type="slidenum">
              <a:rPr spc="-365" dirty="0"/>
              <a:t>‹#›</a:t>
            </a:fld>
            <a:endParaRPr spc="-36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rgbClr val="1B4232"/>
                </a:solidFill>
                <a:latin typeface="Arial Black"/>
                <a:cs typeface="Arial Black"/>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defRPr sz="2300" b="0" i="0">
                <a:solidFill>
                  <a:schemeClr val="bg1"/>
                </a:solidFill>
                <a:latin typeface="Lucida Sans Unicode"/>
                <a:cs typeface="Lucida Sans Unicode"/>
              </a:defRPr>
            </a:lvl1pPr>
          </a:lstStyle>
          <a:p>
            <a:pPr marL="12700">
              <a:lnSpc>
                <a:spcPct val="100000"/>
              </a:lnSpc>
              <a:spcBef>
                <a:spcPts val="220"/>
              </a:spcBef>
            </a:pPr>
            <a:r>
              <a:rPr sz="1800" spc="-114" dirty="0"/>
              <a:t>11/07/2026</a:t>
            </a:r>
            <a:endParaRPr sz="1800"/>
          </a:p>
        </p:txBody>
      </p:sp>
      <p:sp>
        <p:nvSpPr>
          <p:cNvPr id="7" name="Holder 7"/>
          <p:cNvSpPr>
            <a:spLocks noGrp="1"/>
          </p:cNvSpPr>
          <p:nvPr>
            <p:ph type="sldNum" sz="quarter" idx="7"/>
          </p:nvPr>
        </p:nvSpPr>
        <p:spPr/>
        <p:txBody>
          <a:bodyPr lIns="0" tIns="0" rIns="0" bIns="0"/>
          <a:lstStyle>
            <a:lvl1pPr>
              <a:defRPr sz="3000" b="0" i="0">
                <a:solidFill>
                  <a:srgbClr val="E3ECE4"/>
                </a:solidFill>
                <a:latin typeface="Arial Black"/>
                <a:cs typeface="Arial Black"/>
              </a:defRPr>
            </a:lvl1pPr>
          </a:lstStyle>
          <a:p>
            <a:pPr marL="33020">
              <a:lnSpc>
                <a:spcPct val="100000"/>
              </a:lnSpc>
              <a:spcBef>
                <a:spcPts val="305"/>
              </a:spcBef>
            </a:pPr>
            <a:fld id="{81D60167-4931-47E6-BA6A-407CBD079E47}" type="slidenum">
              <a:rPr spc="-365" dirty="0"/>
              <a:t>‹#›</a:t>
            </a:fld>
            <a:endParaRPr spc="-36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rgbClr val="1B4232"/>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defRPr sz="2300" b="0" i="0">
                <a:solidFill>
                  <a:schemeClr val="bg1"/>
                </a:solidFill>
                <a:latin typeface="Lucida Sans Unicode"/>
                <a:cs typeface="Lucida Sans Unicode"/>
              </a:defRPr>
            </a:lvl1pPr>
          </a:lstStyle>
          <a:p>
            <a:pPr marL="12700">
              <a:lnSpc>
                <a:spcPct val="100000"/>
              </a:lnSpc>
              <a:spcBef>
                <a:spcPts val="220"/>
              </a:spcBef>
            </a:pPr>
            <a:r>
              <a:rPr sz="1800" spc="-114" dirty="0"/>
              <a:t>11/07/2026</a:t>
            </a:r>
            <a:endParaRPr sz="1800"/>
          </a:p>
        </p:txBody>
      </p:sp>
      <p:sp>
        <p:nvSpPr>
          <p:cNvPr id="5" name="Holder 5"/>
          <p:cNvSpPr>
            <a:spLocks noGrp="1"/>
          </p:cNvSpPr>
          <p:nvPr>
            <p:ph type="sldNum" sz="quarter" idx="7"/>
          </p:nvPr>
        </p:nvSpPr>
        <p:spPr/>
        <p:txBody>
          <a:bodyPr lIns="0" tIns="0" rIns="0" bIns="0"/>
          <a:lstStyle>
            <a:lvl1pPr>
              <a:defRPr sz="3000" b="0" i="0">
                <a:solidFill>
                  <a:srgbClr val="E3ECE4"/>
                </a:solidFill>
                <a:latin typeface="Arial Black"/>
                <a:cs typeface="Arial Black"/>
              </a:defRPr>
            </a:lvl1pPr>
          </a:lstStyle>
          <a:p>
            <a:pPr marL="33020">
              <a:lnSpc>
                <a:spcPct val="100000"/>
              </a:lnSpc>
              <a:spcBef>
                <a:spcPts val="305"/>
              </a:spcBef>
            </a:pPr>
            <a:fld id="{81D60167-4931-47E6-BA6A-407CBD079E47}" type="slidenum">
              <a:rPr spc="-365" dirty="0"/>
              <a:t>‹#›</a:t>
            </a:fld>
            <a:endParaRPr spc="-36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defRPr sz="2300" b="0" i="0">
                <a:solidFill>
                  <a:schemeClr val="bg1"/>
                </a:solidFill>
                <a:latin typeface="Lucida Sans Unicode"/>
                <a:cs typeface="Lucida Sans Unicode"/>
              </a:defRPr>
            </a:lvl1pPr>
          </a:lstStyle>
          <a:p>
            <a:pPr marL="12700">
              <a:lnSpc>
                <a:spcPct val="100000"/>
              </a:lnSpc>
              <a:spcBef>
                <a:spcPts val="220"/>
              </a:spcBef>
            </a:pPr>
            <a:r>
              <a:rPr sz="1800" spc="-114" dirty="0"/>
              <a:t>11/07/2026</a:t>
            </a:r>
            <a:endParaRPr sz="1800"/>
          </a:p>
        </p:txBody>
      </p:sp>
      <p:sp>
        <p:nvSpPr>
          <p:cNvPr id="4" name="Holder 4"/>
          <p:cNvSpPr>
            <a:spLocks noGrp="1"/>
          </p:cNvSpPr>
          <p:nvPr>
            <p:ph type="sldNum" sz="quarter" idx="7"/>
          </p:nvPr>
        </p:nvSpPr>
        <p:spPr/>
        <p:txBody>
          <a:bodyPr lIns="0" tIns="0" rIns="0" bIns="0"/>
          <a:lstStyle>
            <a:lvl1pPr>
              <a:defRPr sz="3000" b="0" i="0">
                <a:solidFill>
                  <a:srgbClr val="E3ECE4"/>
                </a:solidFill>
                <a:latin typeface="Arial Black"/>
                <a:cs typeface="Arial Black"/>
              </a:defRPr>
            </a:lvl1pPr>
          </a:lstStyle>
          <a:p>
            <a:pPr marL="33020">
              <a:lnSpc>
                <a:spcPct val="100000"/>
              </a:lnSpc>
              <a:spcBef>
                <a:spcPts val="305"/>
              </a:spcBef>
            </a:pPr>
            <a:fld id="{81D60167-4931-47E6-BA6A-407CBD079E47}" type="slidenum">
              <a:rPr spc="-365" dirty="0"/>
              <a:t>‹#›</a:t>
            </a:fld>
            <a:endParaRPr spc="-36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9679940"/>
          </a:xfrm>
          <a:custGeom>
            <a:avLst/>
            <a:gdLst/>
            <a:ahLst/>
            <a:cxnLst/>
            <a:rect l="l" t="t" r="r" b="b"/>
            <a:pathLst>
              <a:path w="18288000" h="9679940">
                <a:moveTo>
                  <a:pt x="0" y="9679561"/>
                </a:moveTo>
                <a:lnTo>
                  <a:pt x="18287998" y="9679561"/>
                </a:lnTo>
                <a:lnTo>
                  <a:pt x="18287998" y="0"/>
                </a:lnTo>
                <a:lnTo>
                  <a:pt x="0" y="0"/>
                </a:lnTo>
                <a:lnTo>
                  <a:pt x="0" y="9679561"/>
                </a:lnTo>
                <a:close/>
              </a:path>
            </a:pathLst>
          </a:custGeom>
          <a:solidFill>
            <a:srgbClr val="F6FAF7"/>
          </a:solidFill>
        </p:spPr>
        <p:txBody>
          <a:bodyPr wrap="square" lIns="0" tIns="0" rIns="0" bIns="0" rtlCol="0"/>
          <a:lstStyle/>
          <a:p>
            <a:endParaRPr/>
          </a:p>
        </p:txBody>
      </p:sp>
      <p:sp>
        <p:nvSpPr>
          <p:cNvPr id="2" name="Holder 2"/>
          <p:cNvSpPr>
            <a:spLocks noGrp="1"/>
          </p:cNvSpPr>
          <p:nvPr>
            <p:ph type="title"/>
          </p:nvPr>
        </p:nvSpPr>
        <p:spPr>
          <a:xfrm>
            <a:off x="947419" y="1123963"/>
            <a:ext cx="14876780" cy="939800"/>
          </a:xfrm>
          <a:prstGeom prst="rect">
            <a:avLst/>
          </a:prstGeom>
        </p:spPr>
        <p:txBody>
          <a:bodyPr wrap="square" lIns="0" tIns="0" rIns="0" bIns="0">
            <a:spAutoFit/>
          </a:bodyPr>
          <a:lstStyle>
            <a:lvl1pPr>
              <a:defRPr sz="6000" b="0" i="0">
                <a:solidFill>
                  <a:srgbClr val="1B4232"/>
                </a:solidFill>
                <a:latin typeface="Arial Black"/>
                <a:cs typeface="Arial Black"/>
              </a:defRPr>
            </a:lvl1pPr>
          </a:lstStyle>
          <a:p>
            <a:endParaRPr/>
          </a:p>
        </p:txBody>
      </p:sp>
      <p:sp>
        <p:nvSpPr>
          <p:cNvPr id="3" name="Holder 3"/>
          <p:cNvSpPr>
            <a:spLocks noGrp="1"/>
          </p:cNvSpPr>
          <p:nvPr>
            <p:ph type="body" idx="1"/>
          </p:nvPr>
        </p:nvSpPr>
        <p:spPr>
          <a:xfrm>
            <a:off x="947419" y="2094668"/>
            <a:ext cx="7760970" cy="2739390"/>
          </a:xfrm>
          <a:prstGeom prst="rect">
            <a:avLst/>
          </a:prstGeom>
        </p:spPr>
        <p:txBody>
          <a:bodyPr wrap="square" lIns="0" tIns="0" rIns="0" bIns="0">
            <a:spAutoFit/>
          </a:bodyPr>
          <a:lstStyle>
            <a:lvl1pPr>
              <a:defRPr sz="2800" b="0" i="0">
                <a:solidFill>
                  <a:srgbClr val="1F2924"/>
                </a:solidFill>
                <a:latin typeface="Lucida Sans Unicode"/>
                <a:cs typeface="Lucida Sans Unicode"/>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261619" y="9705069"/>
            <a:ext cx="2041525" cy="527050"/>
          </a:xfrm>
          <a:prstGeom prst="rect">
            <a:avLst/>
          </a:prstGeom>
        </p:spPr>
        <p:txBody>
          <a:bodyPr wrap="square" lIns="0" tIns="0" rIns="0" bIns="0">
            <a:spAutoFit/>
          </a:bodyPr>
          <a:lstStyle>
            <a:lvl1pPr>
              <a:defRPr sz="2300" b="0" i="0">
                <a:solidFill>
                  <a:schemeClr val="bg1"/>
                </a:solidFill>
                <a:latin typeface="Lucida Sans Unicode"/>
                <a:cs typeface="Lucida Sans Unicode"/>
              </a:defRPr>
            </a:lvl1pPr>
          </a:lstStyle>
          <a:p>
            <a:pPr marL="12700">
              <a:lnSpc>
                <a:spcPct val="100000"/>
              </a:lnSpc>
              <a:spcBef>
                <a:spcPts val="220"/>
              </a:spcBef>
            </a:pPr>
            <a:r>
              <a:rPr sz="1800" spc="-114" dirty="0"/>
              <a:t>11/07/2026</a:t>
            </a:r>
            <a:endParaRPr sz="1800"/>
          </a:p>
        </p:txBody>
      </p:sp>
      <p:sp>
        <p:nvSpPr>
          <p:cNvPr id="6" name="Holder 6"/>
          <p:cNvSpPr>
            <a:spLocks noGrp="1"/>
          </p:cNvSpPr>
          <p:nvPr>
            <p:ph type="sldNum" sz="quarter" idx="7"/>
          </p:nvPr>
        </p:nvSpPr>
        <p:spPr>
          <a:xfrm>
            <a:off x="17542507" y="9435846"/>
            <a:ext cx="510540" cy="544829"/>
          </a:xfrm>
          <a:prstGeom prst="rect">
            <a:avLst/>
          </a:prstGeom>
        </p:spPr>
        <p:txBody>
          <a:bodyPr wrap="square" lIns="0" tIns="0" rIns="0" bIns="0">
            <a:spAutoFit/>
          </a:bodyPr>
          <a:lstStyle>
            <a:lvl1pPr>
              <a:defRPr sz="3000" b="0" i="0">
                <a:solidFill>
                  <a:srgbClr val="E3ECE4"/>
                </a:solidFill>
                <a:latin typeface="Arial Black"/>
                <a:cs typeface="Arial Black"/>
              </a:defRPr>
            </a:lvl1pPr>
          </a:lstStyle>
          <a:p>
            <a:pPr marL="33020">
              <a:lnSpc>
                <a:spcPct val="100000"/>
              </a:lnSpc>
              <a:spcBef>
                <a:spcPts val="305"/>
              </a:spcBef>
            </a:pPr>
            <a:fld id="{81D60167-4931-47E6-BA6A-407CBD079E47}" type="slidenum">
              <a:rPr spc="-365" dirty="0"/>
              <a:t>‹#›</a:t>
            </a:fld>
            <a:endParaRPr spc="-36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B4232"/>
          </a:solidFill>
        </p:spPr>
        <p:txBody>
          <a:bodyPr wrap="square" lIns="0" tIns="0" rIns="0" bIns="0" rtlCol="0"/>
          <a:lstStyle/>
          <a:p>
            <a:endParaRPr/>
          </a:p>
        </p:txBody>
      </p:sp>
      <p:grpSp>
        <p:nvGrpSpPr>
          <p:cNvPr id="3" name="object 3"/>
          <p:cNvGrpSpPr/>
          <p:nvPr/>
        </p:nvGrpSpPr>
        <p:grpSpPr>
          <a:xfrm>
            <a:off x="13167360" y="0"/>
            <a:ext cx="5120640" cy="6035040"/>
            <a:chOff x="13167360" y="0"/>
            <a:chExt cx="5120640" cy="6035040"/>
          </a:xfrm>
        </p:grpSpPr>
        <p:sp>
          <p:nvSpPr>
            <p:cNvPr id="4" name="object 4"/>
            <p:cNvSpPr/>
            <p:nvPr/>
          </p:nvSpPr>
          <p:spPr>
            <a:xfrm>
              <a:off x="13167360" y="0"/>
              <a:ext cx="5120640" cy="6035040"/>
            </a:xfrm>
            <a:custGeom>
              <a:avLst/>
              <a:gdLst/>
              <a:ahLst/>
              <a:cxnLst/>
              <a:rect l="l" t="t" r="r" b="b"/>
              <a:pathLst>
                <a:path w="5120640" h="6035040">
                  <a:moveTo>
                    <a:pt x="5120640" y="6035039"/>
                  </a:moveTo>
                  <a:lnTo>
                    <a:pt x="4463977" y="6035039"/>
                  </a:lnTo>
                  <a:lnTo>
                    <a:pt x="4416381" y="6022339"/>
                  </a:lnTo>
                  <a:lnTo>
                    <a:pt x="4321581" y="6022339"/>
                  </a:lnTo>
                  <a:lnTo>
                    <a:pt x="4274381" y="6009639"/>
                  </a:lnTo>
                  <a:lnTo>
                    <a:pt x="4227318" y="6009639"/>
                  </a:lnTo>
                  <a:lnTo>
                    <a:pt x="4180394" y="5996939"/>
                  </a:lnTo>
                  <a:lnTo>
                    <a:pt x="4133611" y="5996939"/>
                  </a:lnTo>
                  <a:lnTo>
                    <a:pt x="4086971" y="5984239"/>
                  </a:lnTo>
                  <a:lnTo>
                    <a:pt x="4040477" y="5984239"/>
                  </a:lnTo>
                  <a:lnTo>
                    <a:pt x="3994131" y="5971539"/>
                  </a:lnTo>
                  <a:lnTo>
                    <a:pt x="3947935" y="5971539"/>
                  </a:lnTo>
                  <a:lnTo>
                    <a:pt x="3810269" y="5933439"/>
                  </a:lnTo>
                  <a:lnTo>
                    <a:pt x="3764695" y="5933439"/>
                  </a:lnTo>
                  <a:lnTo>
                    <a:pt x="3187731" y="5768339"/>
                  </a:lnTo>
                  <a:lnTo>
                    <a:pt x="3144619" y="5742939"/>
                  </a:lnTo>
                  <a:lnTo>
                    <a:pt x="3016449" y="5704839"/>
                  </a:lnTo>
                  <a:lnTo>
                    <a:pt x="2974121" y="5679439"/>
                  </a:lnTo>
                  <a:lnTo>
                    <a:pt x="2931995" y="5666739"/>
                  </a:lnTo>
                  <a:lnTo>
                    <a:pt x="2890073" y="5641339"/>
                  </a:lnTo>
                  <a:lnTo>
                    <a:pt x="2848357" y="5628639"/>
                  </a:lnTo>
                  <a:lnTo>
                    <a:pt x="2806849" y="5603239"/>
                  </a:lnTo>
                  <a:lnTo>
                    <a:pt x="2765552" y="5590539"/>
                  </a:lnTo>
                  <a:lnTo>
                    <a:pt x="2724468" y="5565139"/>
                  </a:lnTo>
                  <a:lnTo>
                    <a:pt x="2683598" y="5552439"/>
                  </a:lnTo>
                  <a:lnTo>
                    <a:pt x="2642946" y="5527039"/>
                  </a:lnTo>
                  <a:lnTo>
                    <a:pt x="2602514" y="5514339"/>
                  </a:lnTo>
                  <a:lnTo>
                    <a:pt x="2522316" y="5463539"/>
                  </a:lnTo>
                  <a:lnTo>
                    <a:pt x="2482556" y="5450839"/>
                  </a:lnTo>
                  <a:lnTo>
                    <a:pt x="2325821" y="5349239"/>
                  </a:lnTo>
                  <a:lnTo>
                    <a:pt x="2287226" y="5336539"/>
                  </a:lnTo>
                  <a:lnTo>
                    <a:pt x="2135263" y="5234939"/>
                  </a:lnTo>
                  <a:lnTo>
                    <a:pt x="1987279" y="5133339"/>
                  </a:lnTo>
                  <a:lnTo>
                    <a:pt x="1914824" y="5082539"/>
                  </a:lnTo>
                  <a:lnTo>
                    <a:pt x="1878989" y="5044439"/>
                  </a:lnTo>
                  <a:lnTo>
                    <a:pt x="1773077" y="4968239"/>
                  </a:lnTo>
                  <a:lnTo>
                    <a:pt x="1738312" y="4942839"/>
                  </a:lnTo>
                  <a:lnTo>
                    <a:pt x="1703821" y="4904739"/>
                  </a:lnTo>
                  <a:lnTo>
                    <a:pt x="1635667" y="4853939"/>
                  </a:lnTo>
                  <a:lnTo>
                    <a:pt x="1602009" y="4815839"/>
                  </a:lnTo>
                  <a:lnTo>
                    <a:pt x="1535543" y="4765039"/>
                  </a:lnTo>
                  <a:lnTo>
                    <a:pt x="1502738" y="4726939"/>
                  </a:lnTo>
                  <a:lnTo>
                    <a:pt x="1470223" y="4701539"/>
                  </a:lnTo>
                  <a:lnTo>
                    <a:pt x="1437999" y="4663439"/>
                  </a:lnTo>
                  <a:lnTo>
                    <a:pt x="1406068" y="4638039"/>
                  </a:lnTo>
                  <a:lnTo>
                    <a:pt x="1374433" y="4599939"/>
                  </a:lnTo>
                  <a:lnTo>
                    <a:pt x="1343096" y="4574539"/>
                  </a:lnTo>
                  <a:lnTo>
                    <a:pt x="1312059" y="4536439"/>
                  </a:lnTo>
                  <a:lnTo>
                    <a:pt x="1281325" y="4511039"/>
                  </a:lnTo>
                  <a:lnTo>
                    <a:pt x="1250896" y="4472939"/>
                  </a:lnTo>
                  <a:lnTo>
                    <a:pt x="1220773" y="4434839"/>
                  </a:lnTo>
                  <a:lnTo>
                    <a:pt x="1190959" y="4409439"/>
                  </a:lnTo>
                  <a:lnTo>
                    <a:pt x="1161457" y="4371339"/>
                  </a:lnTo>
                  <a:lnTo>
                    <a:pt x="1132269" y="4333239"/>
                  </a:lnTo>
                  <a:lnTo>
                    <a:pt x="1103396" y="4307839"/>
                  </a:lnTo>
                  <a:lnTo>
                    <a:pt x="1074842" y="4269739"/>
                  </a:lnTo>
                  <a:lnTo>
                    <a:pt x="1046608" y="4231639"/>
                  </a:lnTo>
                  <a:lnTo>
                    <a:pt x="1018696" y="4193539"/>
                  </a:lnTo>
                  <a:lnTo>
                    <a:pt x="991110" y="4168139"/>
                  </a:lnTo>
                  <a:lnTo>
                    <a:pt x="963850" y="4130039"/>
                  </a:lnTo>
                  <a:lnTo>
                    <a:pt x="936920" y="4091939"/>
                  </a:lnTo>
                  <a:lnTo>
                    <a:pt x="910322" y="4053839"/>
                  </a:lnTo>
                  <a:lnTo>
                    <a:pt x="884057" y="4015739"/>
                  </a:lnTo>
                  <a:lnTo>
                    <a:pt x="858128" y="3977639"/>
                  </a:lnTo>
                  <a:lnTo>
                    <a:pt x="832538" y="3939539"/>
                  </a:lnTo>
                  <a:lnTo>
                    <a:pt x="807288" y="3901439"/>
                  </a:lnTo>
                  <a:lnTo>
                    <a:pt x="782381" y="3863339"/>
                  </a:lnTo>
                  <a:lnTo>
                    <a:pt x="757819" y="3825239"/>
                  </a:lnTo>
                  <a:lnTo>
                    <a:pt x="733604" y="3787139"/>
                  </a:lnTo>
                  <a:lnTo>
                    <a:pt x="709739" y="3749039"/>
                  </a:lnTo>
                  <a:lnTo>
                    <a:pt x="686226" y="3710939"/>
                  </a:lnTo>
                  <a:lnTo>
                    <a:pt x="663066" y="3672839"/>
                  </a:lnTo>
                  <a:lnTo>
                    <a:pt x="640263" y="3634739"/>
                  </a:lnTo>
                  <a:lnTo>
                    <a:pt x="617818" y="3596639"/>
                  </a:lnTo>
                  <a:lnTo>
                    <a:pt x="595734" y="3558539"/>
                  </a:lnTo>
                  <a:lnTo>
                    <a:pt x="574013" y="3520439"/>
                  </a:lnTo>
                  <a:lnTo>
                    <a:pt x="552657" y="3482339"/>
                  </a:lnTo>
                  <a:lnTo>
                    <a:pt x="531668" y="3444239"/>
                  </a:lnTo>
                  <a:lnTo>
                    <a:pt x="511049" y="3393439"/>
                  </a:lnTo>
                  <a:lnTo>
                    <a:pt x="490802" y="3355339"/>
                  </a:lnTo>
                  <a:lnTo>
                    <a:pt x="470930" y="3317239"/>
                  </a:lnTo>
                  <a:lnTo>
                    <a:pt x="451433" y="3279139"/>
                  </a:lnTo>
                  <a:lnTo>
                    <a:pt x="432316" y="3228339"/>
                  </a:lnTo>
                  <a:lnTo>
                    <a:pt x="413579" y="3190239"/>
                  </a:lnTo>
                  <a:lnTo>
                    <a:pt x="395225" y="3152139"/>
                  </a:lnTo>
                  <a:lnTo>
                    <a:pt x="377256" y="3114039"/>
                  </a:lnTo>
                  <a:lnTo>
                    <a:pt x="359676" y="3063239"/>
                  </a:lnTo>
                  <a:lnTo>
                    <a:pt x="342485" y="3025139"/>
                  </a:lnTo>
                  <a:lnTo>
                    <a:pt x="325686" y="2987039"/>
                  </a:lnTo>
                  <a:lnTo>
                    <a:pt x="309281" y="2936239"/>
                  </a:lnTo>
                  <a:lnTo>
                    <a:pt x="293273" y="2898139"/>
                  </a:lnTo>
                  <a:lnTo>
                    <a:pt x="277664" y="2847339"/>
                  </a:lnTo>
                  <a:lnTo>
                    <a:pt x="262456" y="2809239"/>
                  </a:lnTo>
                  <a:lnTo>
                    <a:pt x="247651" y="2771139"/>
                  </a:lnTo>
                  <a:lnTo>
                    <a:pt x="233252" y="2720339"/>
                  </a:lnTo>
                  <a:lnTo>
                    <a:pt x="219260" y="2682239"/>
                  </a:lnTo>
                  <a:lnTo>
                    <a:pt x="205679" y="2631439"/>
                  </a:lnTo>
                  <a:lnTo>
                    <a:pt x="192509" y="2593339"/>
                  </a:lnTo>
                  <a:lnTo>
                    <a:pt x="179754" y="2542539"/>
                  </a:lnTo>
                  <a:lnTo>
                    <a:pt x="167416" y="2504439"/>
                  </a:lnTo>
                  <a:lnTo>
                    <a:pt x="155497" y="2453639"/>
                  </a:lnTo>
                  <a:lnTo>
                    <a:pt x="143999" y="2415539"/>
                  </a:lnTo>
                  <a:lnTo>
                    <a:pt x="132925" y="2364739"/>
                  </a:lnTo>
                  <a:lnTo>
                    <a:pt x="122276" y="2326639"/>
                  </a:lnTo>
                  <a:lnTo>
                    <a:pt x="112055" y="2275839"/>
                  </a:lnTo>
                  <a:lnTo>
                    <a:pt x="102265" y="2225039"/>
                  </a:lnTo>
                  <a:lnTo>
                    <a:pt x="92906" y="2186939"/>
                  </a:lnTo>
                  <a:lnTo>
                    <a:pt x="83983" y="2136139"/>
                  </a:lnTo>
                  <a:lnTo>
                    <a:pt x="75496" y="2098039"/>
                  </a:lnTo>
                  <a:lnTo>
                    <a:pt x="67448" y="2047239"/>
                  </a:lnTo>
                  <a:lnTo>
                    <a:pt x="59842" y="1996439"/>
                  </a:lnTo>
                  <a:lnTo>
                    <a:pt x="52680" y="1958339"/>
                  </a:lnTo>
                  <a:lnTo>
                    <a:pt x="45963" y="1907539"/>
                  </a:lnTo>
                  <a:lnTo>
                    <a:pt x="39694" y="1856739"/>
                  </a:lnTo>
                  <a:lnTo>
                    <a:pt x="33876" y="1818639"/>
                  </a:lnTo>
                  <a:lnTo>
                    <a:pt x="28511" y="1767839"/>
                  </a:lnTo>
                  <a:lnTo>
                    <a:pt x="23600" y="1717039"/>
                  </a:lnTo>
                  <a:lnTo>
                    <a:pt x="19146" y="1666239"/>
                  </a:lnTo>
                  <a:lnTo>
                    <a:pt x="15151" y="1628139"/>
                  </a:lnTo>
                  <a:lnTo>
                    <a:pt x="11618" y="1577339"/>
                  </a:lnTo>
                  <a:lnTo>
                    <a:pt x="8549" y="1526539"/>
                  </a:lnTo>
                  <a:lnTo>
                    <a:pt x="5946" y="1475739"/>
                  </a:lnTo>
                  <a:lnTo>
                    <a:pt x="3811" y="1437639"/>
                  </a:lnTo>
                  <a:lnTo>
                    <a:pt x="2147" y="1386839"/>
                  </a:lnTo>
                  <a:lnTo>
                    <a:pt x="955" y="1336039"/>
                  </a:lnTo>
                  <a:lnTo>
                    <a:pt x="239" y="1285239"/>
                  </a:lnTo>
                  <a:lnTo>
                    <a:pt x="0" y="1247139"/>
                  </a:lnTo>
                  <a:lnTo>
                    <a:pt x="239" y="1196339"/>
                  </a:lnTo>
                  <a:lnTo>
                    <a:pt x="955" y="1145539"/>
                  </a:lnTo>
                  <a:lnTo>
                    <a:pt x="2147" y="1094739"/>
                  </a:lnTo>
                  <a:lnTo>
                    <a:pt x="3811" y="1043939"/>
                  </a:lnTo>
                  <a:lnTo>
                    <a:pt x="5946" y="1005839"/>
                  </a:lnTo>
                  <a:lnTo>
                    <a:pt x="8549" y="955039"/>
                  </a:lnTo>
                  <a:lnTo>
                    <a:pt x="11618" y="904239"/>
                  </a:lnTo>
                  <a:lnTo>
                    <a:pt x="15151" y="853439"/>
                  </a:lnTo>
                  <a:lnTo>
                    <a:pt x="19146" y="815339"/>
                  </a:lnTo>
                  <a:lnTo>
                    <a:pt x="23600" y="764539"/>
                  </a:lnTo>
                  <a:lnTo>
                    <a:pt x="28511" y="713739"/>
                  </a:lnTo>
                  <a:lnTo>
                    <a:pt x="33876" y="662939"/>
                  </a:lnTo>
                  <a:lnTo>
                    <a:pt x="39694" y="624839"/>
                  </a:lnTo>
                  <a:lnTo>
                    <a:pt x="45963" y="574039"/>
                  </a:lnTo>
                  <a:lnTo>
                    <a:pt x="52680" y="523239"/>
                  </a:lnTo>
                  <a:lnTo>
                    <a:pt x="59842" y="485139"/>
                  </a:lnTo>
                  <a:lnTo>
                    <a:pt x="67448" y="434339"/>
                  </a:lnTo>
                  <a:lnTo>
                    <a:pt x="75496" y="383539"/>
                  </a:lnTo>
                  <a:lnTo>
                    <a:pt x="83983" y="345439"/>
                  </a:lnTo>
                  <a:lnTo>
                    <a:pt x="92906" y="294639"/>
                  </a:lnTo>
                  <a:lnTo>
                    <a:pt x="102265" y="256539"/>
                  </a:lnTo>
                  <a:lnTo>
                    <a:pt x="112055" y="205739"/>
                  </a:lnTo>
                  <a:lnTo>
                    <a:pt x="122276" y="154939"/>
                  </a:lnTo>
                  <a:lnTo>
                    <a:pt x="132925" y="116839"/>
                  </a:lnTo>
                  <a:lnTo>
                    <a:pt x="143999" y="66039"/>
                  </a:lnTo>
                  <a:lnTo>
                    <a:pt x="155497" y="27939"/>
                  </a:lnTo>
                  <a:lnTo>
                    <a:pt x="162053" y="0"/>
                  </a:lnTo>
                  <a:lnTo>
                    <a:pt x="5120640" y="0"/>
                  </a:lnTo>
                  <a:lnTo>
                    <a:pt x="5120640" y="6035039"/>
                  </a:lnTo>
                  <a:close/>
                </a:path>
              </a:pathLst>
            </a:custGeom>
            <a:solidFill>
              <a:srgbClr val="2D6A4E"/>
            </a:solidFill>
          </p:spPr>
          <p:txBody>
            <a:bodyPr wrap="square" lIns="0" tIns="0" rIns="0" bIns="0" rtlCol="0"/>
            <a:lstStyle/>
            <a:p>
              <a:endParaRPr/>
            </a:p>
          </p:txBody>
        </p:sp>
        <p:sp>
          <p:nvSpPr>
            <p:cNvPr id="5" name="object 5"/>
            <p:cNvSpPr/>
            <p:nvPr/>
          </p:nvSpPr>
          <p:spPr>
            <a:xfrm>
              <a:off x="14538960" y="0"/>
              <a:ext cx="3749040" cy="4526280"/>
            </a:xfrm>
            <a:custGeom>
              <a:avLst/>
              <a:gdLst/>
              <a:ahLst/>
              <a:cxnLst/>
              <a:rect l="l" t="t" r="r" b="b"/>
              <a:pathLst>
                <a:path w="3749040" h="4526280">
                  <a:moveTo>
                    <a:pt x="3717360" y="4526279"/>
                  </a:moveTo>
                  <a:lnTo>
                    <a:pt x="3140639" y="4526279"/>
                  </a:lnTo>
                  <a:lnTo>
                    <a:pt x="3093196" y="4513579"/>
                  </a:lnTo>
                  <a:lnTo>
                    <a:pt x="3045940" y="4513579"/>
                  </a:lnTo>
                  <a:lnTo>
                    <a:pt x="2998878" y="4500879"/>
                  </a:lnTo>
                  <a:lnTo>
                    <a:pt x="2952012" y="4500879"/>
                  </a:lnTo>
                  <a:lnTo>
                    <a:pt x="2905347" y="4488179"/>
                  </a:lnTo>
                  <a:lnTo>
                    <a:pt x="2858888" y="4488179"/>
                  </a:lnTo>
                  <a:lnTo>
                    <a:pt x="2766604" y="4462779"/>
                  </a:lnTo>
                  <a:lnTo>
                    <a:pt x="2720788" y="4462779"/>
                  </a:lnTo>
                  <a:lnTo>
                    <a:pt x="2232520" y="4323079"/>
                  </a:lnTo>
                  <a:lnTo>
                    <a:pt x="2189674" y="4297679"/>
                  </a:lnTo>
                  <a:lnTo>
                    <a:pt x="2104816" y="4272279"/>
                  </a:lnTo>
                  <a:lnTo>
                    <a:pt x="2062812" y="4246879"/>
                  </a:lnTo>
                  <a:lnTo>
                    <a:pt x="2021097" y="4234179"/>
                  </a:lnTo>
                  <a:lnTo>
                    <a:pt x="1979677" y="4208779"/>
                  </a:lnTo>
                  <a:lnTo>
                    <a:pt x="1938554" y="4196079"/>
                  </a:lnTo>
                  <a:lnTo>
                    <a:pt x="1897734" y="4170679"/>
                  </a:lnTo>
                  <a:lnTo>
                    <a:pt x="1857221" y="4157979"/>
                  </a:lnTo>
                  <a:lnTo>
                    <a:pt x="1737569" y="4081779"/>
                  </a:lnTo>
                  <a:lnTo>
                    <a:pt x="1698328" y="4069079"/>
                  </a:lnTo>
                  <a:lnTo>
                    <a:pt x="1582598" y="3992879"/>
                  </a:lnTo>
                  <a:lnTo>
                    <a:pt x="1469948" y="3916679"/>
                  </a:lnTo>
                  <a:lnTo>
                    <a:pt x="1396619" y="3865879"/>
                  </a:lnTo>
                  <a:lnTo>
                    <a:pt x="1324747" y="3815079"/>
                  </a:lnTo>
                  <a:lnTo>
                    <a:pt x="1289368" y="3789679"/>
                  </a:lnTo>
                  <a:lnTo>
                    <a:pt x="1254367" y="3751579"/>
                  </a:lnTo>
                  <a:lnTo>
                    <a:pt x="1185516" y="3700779"/>
                  </a:lnTo>
                  <a:lnTo>
                    <a:pt x="1151674" y="3662679"/>
                  </a:lnTo>
                  <a:lnTo>
                    <a:pt x="1085180" y="3611879"/>
                  </a:lnTo>
                  <a:lnTo>
                    <a:pt x="1052537" y="3573779"/>
                  </a:lnTo>
                  <a:lnTo>
                    <a:pt x="1020302" y="3548379"/>
                  </a:lnTo>
                  <a:lnTo>
                    <a:pt x="988480" y="3510279"/>
                  </a:lnTo>
                  <a:lnTo>
                    <a:pt x="957076" y="3484879"/>
                  </a:lnTo>
                  <a:lnTo>
                    <a:pt x="926093" y="3446779"/>
                  </a:lnTo>
                  <a:lnTo>
                    <a:pt x="895536" y="3408679"/>
                  </a:lnTo>
                  <a:lnTo>
                    <a:pt x="865409" y="3383279"/>
                  </a:lnTo>
                  <a:lnTo>
                    <a:pt x="835718" y="3345179"/>
                  </a:lnTo>
                  <a:lnTo>
                    <a:pt x="806465" y="3307079"/>
                  </a:lnTo>
                  <a:lnTo>
                    <a:pt x="777656" y="3281679"/>
                  </a:lnTo>
                  <a:lnTo>
                    <a:pt x="749296" y="3243579"/>
                  </a:lnTo>
                  <a:lnTo>
                    <a:pt x="721388" y="3205479"/>
                  </a:lnTo>
                  <a:lnTo>
                    <a:pt x="693937" y="3167379"/>
                  </a:lnTo>
                  <a:lnTo>
                    <a:pt x="666947" y="3141979"/>
                  </a:lnTo>
                  <a:lnTo>
                    <a:pt x="640423" y="3103879"/>
                  </a:lnTo>
                  <a:lnTo>
                    <a:pt x="614368" y="3065779"/>
                  </a:lnTo>
                  <a:lnTo>
                    <a:pt x="588789" y="3027679"/>
                  </a:lnTo>
                  <a:lnTo>
                    <a:pt x="563688" y="2989579"/>
                  </a:lnTo>
                  <a:lnTo>
                    <a:pt x="539071" y="2951479"/>
                  </a:lnTo>
                  <a:lnTo>
                    <a:pt x="514942" y="2913379"/>
                  </a:lnTo>
                  <a:lnTo>
                    <a:pt x="491305" y="2875279"/>
                  </a:lnTo>
                  <a:lnTo>
                    <a:pt x="468164" y="2837179"/>
                  </a:lnTo>
                  <a:lnTo>
                    <a:pt x="445524" y="2799079"/>
                  </a:lnTo>
                  <a:lnTo>
                    <a:pt x="423390" y="2760979"/>
                  </a:lnTo>
                  <a:lnTo>
                    <a:pt x="401765" y="2710179"/>
                  </a:lnTo>
                  <a:lnTo>
                    <a:pt x="380655" y="2672079"/>
                  </a:lnTo>
                  <a:lnTo>
                    <a:pt x="360063" y="2633979"/>
                  </a:lnTo>
                  <a:lnTo>
                    <a:pt x="339995" y="2595879"/>
                  </a:lnTo>
                  <a:lnTo>
                    <a:pt x="320453" y="2557779"/>
                  </a:lnTo>
                  <a:lnTo>
                    <a:pt x="301444" y="2506979"/>
                  </a:lnTo>
                  <a:lnTo>
                    <a:pt x="282971" y="2468879"/>
                  </a:lnTo>
                  <a:lnTo>
                    <a:pt x="265038" y="2430779"/>
                  </a:lnTo>
                  <a:lnTo>
                    <a:pt x="247651" y="2379979"/>
                  </a:lnTo>
                  <a:lnTo>
                    <a:pt x="230813" y="2341879"/>
                  </a:lnTo>
                  <a:lnTo>
                    <a:pt x="214529" y="2303779"/>
                  </a:lnTo>
                  <a:lnTo>
                    <a:pt x="198803" y="2252979"/>
                  </a:lnTo>
                  <a:lnTo>
                    <a:pt x="183640" y="2214879"/>
                  </a:lnTo>
                  <a:lnTo>
                    <a:pt x="169044" y="2164079"/>
                  </a:lnTo>
                  <a:lnTo>
                    <a:pt x="155020" y="2125979"/>
                  </a:lnTo>
                  <a:lnTo>
                    <a:pt x="141572" y="2087879"/>
                  </a:lnTo>
                  <a:lnTo>
                    <a:pt x="128703" y="2037079"/>
                  </a:lnTo>
                  <a:lnTo>
                    <a:pt x="116420" y="1998979"/>
                  </a:lnTo>
                  <a:lnTo>
                    <a:pt x="104726" y="1948179"/>
                  </a:lnTo>
                  <a:lnTo>
                    <a:pt x="93625" y="1897379"/>
                  </a:lnTo>
                  <a:lnTo>
                    <a:pt x="83122" y="1859279"/>
                  </a:lnTo>
                  <a:lnTo>
                    <a:pt x="73222" y="1808479"/>
                  </a:lnTo>
                  <a:lnTo>
                    <a:pt x="63928" y="1770379"/>
                  </a:lnTo>
                  <a:lnTo>
                    <a:pt x="55246" y="1719579"/>
                  </a:lnTo>
                  <a:lnTo>
                    <a:pt x="47179" y="1668779"/>
                  </a:lnTo>
                  <a:lnTo>
                    <a:pt x="39733" y="1630679"/>
                  </a:lnTo>
                  <a:lnTo>
                    <a:pt x="32910" y="1579879"/>
                  </a:lnTo>
                  <a:lnTo>
                    <a:pt x="26717" y="1529079"/>
                  </a:lnTo>
                  <a:lnTo>
                    <a:pt x="21156" y="1490979"/>
                  </a:lnTo>
                  <a:lnTo>
                    <a:pt x="16234" y="1440179"/>
                  </a:lnTo>
                  <a:lnTo>
                    <a:pt x="11953" y="1389379"/>
                  </a:lnTo>
                  <a:lnTo>
                    <a:pt x="8319" y="1338579"/>
                  </a:lnTo>
                  <a:lnTo>
                    <a:pt x="5336" y="1300479"/>
                  </a:lnTo>
                  <a:lnTo>
                    <a:pt x="3008" y="1249679"/>
                  </a:lnTo>
                  <a:lnTo>
                    <a:pt x="1339" y="1198879"/>
                  </a:lnTo>
                  <a:lnTo>
                    <a:pt x="335" y="1148079"/>
                  </a:lnTo>
                  <a:lnTo>
                    <a:pt x="0" y="1109979"/>
                  </a:lnTo>
                  <a:lnTo>
                    <a:pt x="335" y="1059179"/>
                  </a:lnTo>
                  <a:lnTo>
                    <a:pt x="1339" y="1008379"/>
                  </a:lnTo>
                  <a:lnTo>
                    <a:pt x="3008" y="957579"/>
                  </a:lnTo>
                  <a:lnTo>
                    <a:pt x="5336" y="906779"/>
                  </a:lnTo>
                  <a:lnTo>
                    <a:pt x="8319" y="868679"/>
                  </a:lnTo>
                  <a:lnTo>
                    <a:pt x="11953" y="817879"/>
                  </a:lnTo>
                  <a:lnTo>
                    <a:pt x="16234" y="767079"/>
                  </a:lnTo>
                  <a:lnTo>
                    <a:pt x="21156" y="716279"/>
                  </a:lnTo>
                  <a:lnTo>
                    <a:pt x="26717" y="678179"/>
                  </a:lnTo>
                  <a:lnTo>
                    <a:pt x="32910" y="627379"/>
                  </a:lnTo>
                  <a:lnTo>
                    <a:pt x="39733" y="576579"/>
                  </a:lnTo>
                  <a:lnTo>
                    <a:pt x="47179" y="538479"/>
                  </a:lnTo>
                  <a:lnTo>
                    <a:pt x="55246" y="487679"/>
                  </a:lnTo>
                  <a:lnTo>
                    <a:pt x="63928" y="436879"/>
                  </a:lnTo>
                  <a:lnTo>
                    <a:pt x="73222" y="398779"/>
                  </a:lnTo>
                  <a:lnTo>
                    <a:pt x="83122" y="347979"/>
                  </a:lnTo>
                  <a:lnTo>
                    <a:pt x="93625" y="309879"/>
                  </a:lnTo>
                  <a:lnTo>
                    <a:pt x="104726" y="259079"/>
                  </a:lnTo>
                  <a:lnTo>
                    <a:pt x="116420" y="208279"/>
                  </a:lnTo>
                  <a:lnTo>
                    <a:pt x="128703" y="170179"/>
                  </a:lnTo>
                  <a:lnTo>
                    <a:pt x="141572" y="119379"/>
                  </a:lnTo>
                  <a:lnTo>
                    <a:pt x="155020" y="81279"/>
                  </a:lnTo>
                  <a:lnTo>
                    <a:pt x="169044" y="43179"/>
                  </a:lnTo>
                  <a:lnTo>
                    <a:pt x="181451" y="0"/>
                  </a:lnTo>
                  <a:lnTo>
                    <a:pt x="3749040" y="0"/>
                  </a:lnTo>
                  <a:lnTo>
                    <a:pt x="3749040" y="4517799"/>
                  </a:lnTo>
                  <a:lnTo>
                    <a:pt x="3717360" y="4526279"/>
                  </a:lnTo>
                  <a:close/>
                </a:path>
              </a:pathLst>
            </a:custGeom>
            <a:solidFill>
              <a:srgbClr val="7EB069"/>
            </a:solidFill>
          </p:spPr>
          <p:txBody>
            <a:bodyPr wrap="square" lIns="0" tIns="0" rIns="0" bIns="0" rtlCol="0"/>
            <a:lstStyle/>
            <a:p>
              <a:endParaRPr/>
            </a:p>
          </p:txBody>
        </p:sp>
      </p:grpSp>
      <p:grpSp>
        <p:nvGrpSpPr>
          <p:cNvPr id="6" name="object 6"/>
          <p:cNvGrpSpPr/>
          <p:nvPr/>
        </p:nvGrpSpPr>
        <p:grpSpPr>
          <a:xfrm>
            <a:off x="0" y="6168389"/>
            <a:ext cx="13030200" cy="4118610"/>
            <a:chOff x="0" y="6168389"/>
            <a:chExt cx="13030200" cy="4118610"/>
          </a:xfrm>
        </p:grpSpPr>
        <p:sp>
          <p:nvSpPr>
            <p:cNvPr id="7" name="object 7"/>
            <p:cNvSpPr/>
            <p:nvPr/>
          </p:nvSpPr>
          <p:spPr>
            <a:xfrm>
              <a:off x="0" y="6322059"/>
              <a:ext cx="4251960" cy="3964940"/>
            </a:xfrm>
            <a:custGeom>
              <a:avLst/>
              <a:gdLst/>
              <a:ahLst/>
              <a:cxnLst/>
              <a:rect l="l" t="t" r="r" b="b"/>
              <a:pathLst>
                <a:path w="4251960" h="3964940">
                  <a:moveTo>
                    <a:pt x="815481" y="12699"/>
                  </a:moveTo>
                  <a:lnTo>
                    <a:pt x="144638" y="12699"/>
                  </a:lnTo>
                  <a:lnTo>
                    <a:pt x="192081" y="0"/>
                  </a:lnTo>
                  <a:lnTo>
                    <a:pt x="768038" y="0"/>
                  </a:lnTo>
                  <a:lnTo>
                    <a:pt x="815481" y="12699"/>
                  </a:lnTo>
                  <a:close/>
                </a:path>
                <a:path w="4251960" h="3964940">
                  <a:moveTo>
                    <a:pt x="956793" y="25399"/>
                  </a:moveTo>
                  <a:lnTo>
                    <a:pt x="3326" y="25399"/>
                  </a:lnTo>
                  <a:lnTo>
                    <a:pt x="50256" y="12699"/>
                  </a:lnTo>
                  <a:lnTo>
                    <a:pt x="909863" y="12699"/>
                  </a:lnTo>
                  <a:lnTo>
                    <a:pt x="956793" y="25399"/>
                  </a:lnTo>
                  <a:close/>
                </a:path>
                <a:path w="4251960" h="3964940">
                  <a:moveTo>
                    <a:pt x="4246947" y="3964939"/>
                  </a:moveTo>
                  <a:lnTo>
                    <a:pt x="0" y="3964939"/>
                  </a:lnTo>
                  <a:lnTo>
                    <a:pt x="0" y="25399"/>
                  </a:lnTo>
                  <a:lnTo>
                    <a:pt x="1003546" y="25399"/>
                  </a:lnTo>
                  <a:lnTo>
                    <a:pt x="1050116" y="38099"/>
                  </a:lnTo>
                  <a:lnTo>
                    <a:pt x="1096500" y="38099"/>
                  </a:lnTo>
                  <a:lnTo>
                    <a:pt x="1188698" y="63499"/>
                  </a:lnTo>
                  <a:lnTo>
                    <a:pt x="1234504" y="63499"/>
                  </a:lnTo>
                  <a:lnTo>
                    <a:pt x="1767537" y="215899"/>
                  </a:lnTo>
                  <a:lnTo>
                    <a:pt x="1810460" y="241299"/>
                  </a:lnTo>
                  <a:lnTo>
                    <a:pt x="1937731" y="279399"/>
                  </a:lnTo>
                  <a:lnTo>
                    <a:pt x="1979644" y="304799"/>
                  </a:lnTo>
                  <a:lnTo>
                    <a:pt x="2021296" y="317499"/>
                  </a:lnTo>
                  <a:lnTo>
                    <a:pt x="2062682" y="342899"/>
                  </a:lnTo>
                  <a:lnTo>
                    <a:pt x="2103799" y="355599"/>
                  </a:lnTo>
                  <a:lnTo>
                    <a:pt x="2185213" y="406399"/>
                  </a:lnTo>
                  <a:lnTo>
                    <a:pt x="2225502" y="419099"/>
                  </a:lnTo>
                  <a:lnTo>
                    <a:pt x="2305227" y="469899"/>
                  </a:lnTo>
                  <a:lnTo>
                    <a:pt x="2344655" y="482599"/>
                  </a:lnTo>
                  <a:lnTo>
                    <a:pt x="2422626" y="533399"/>
                  </a:lnTo>
                  <a:lnTo>
                    <a:pt x="2537313" y="609599"/>
                  </a:lnTo>
                  <a:lnTo>
                    <a:pt x="2574922" y="622299"/>
                  </a:lnTo>
                  <a:lnTo>
                    <a:pt x="2649190" y="673099"/>
                  </a:lnTo>
                  <a:lnTo>
                    <a:pt x="2685841" y="711199"/>
                  </a:lnTo>
                  <a:lnTo>
                    <a:pt x="2793819" y="787399"/>
                  </a:lnTo>
                  <a:lnTo>
                    <a:pt x="2864123" y="838199"/>
                  </a:lnTo>
                  <a:lnTo>
                    <a:pt x="2898760" y="876299"/>
                  </a:lnTo>
                  <a:lnTo>
                    <a:pt x="2966984" y="927099"/>
                  </a:lnTo>
                  <a:lnTo>
                    <a:pt x="3000564" y="965199"/>
                  </a:lnTo>
                  <a:lnTo>
                    <a:pt x="3066644" y="1015999"/>
                  </a:lnTo>
                  <a:lnTo>
                    <a:pt x="3099136" y="1054099"/>
                  </a:lnTo>
                  <a:lnTo>
                    <a:pt x="3131258" y="1079499"/>
                  </a:lnTo>
                  <a:lnTo>
                    <a:pt x="3163006" y="1117599"/>
                  </a:lnTo>
                  <a:lnTo>
                    <a:pt x="3194376" y="1142999"/>
                  </a:lnTo>
                  <a:lnTo>
                    <a:pt x="3225366" y="1181099"/>
                  </a:lnTo>
                  <a:lnTo>
                    <a:pt x="3255971" y="1206499"/>
                  </a:lnTo>
                  <a:lnTo>
                    <a:pt x="3286188" y="1244599"/>
                  </a:lnTo>
                  <a:lnTo>
                    <a:pt x="3316013" y="1282699"/>
                  </a:lnTo>
                  <a:lnTo>
                    <a:pt x="3345443" y="1308099"/>
                  </a:lnTo>
                  <a:lnTo>
                    <a:pt x="3374473" y="1346199"/>
                  </a:lnTo>
                  <a:lnTo>
                    <a:pt x="3403101" y="1384299"/>
                  </a:lnTo>
                  <a:lnTo>
                    <a:pt x="3431323" y="1422399"/>
                  </a:lnTo>
                  <a:lnTo>
                    <a:pt x="3459134" y="1447799"/>
                  </a:lnTo>
                  <a:lnTo>
                    <a:pt x="3486533" y="1485899"/>
                  </a:lnTo>
                  <a:lnTo>
                    <a:pt x="3513514" y="1523999"/>
                  </a:lnTo>
                  <a:lnTo>
                    <a:pt x="3540074" y="1562099"/>
                  </a:lnTo>
                  <a:lnTo>
                    <a:pt x="3566210" y="1600199"/>
                  </a:lnTo>
                  <a:lnTo>
                    <a:pt x="3591918" y="1638299"/>
                  </a:lnTo>
                  <a:lnTo>
                    <a:pt x="3617194" y="1676399"/>
                  </a:lnTo>
                  <a:lnTo>
                    <a:pt x="3642035" y="1714499"/>
                  </a:lnTo>
                  <a:lnTo>
                    <a:pt x="3666437" y="1739899"/>
                  </a:lnTo>
                  <a:lnTo>
                    <a:pt x="3690397" y="1790699"/>
                  </a:lnTo>
                  <a:lnTo>
                    <a:pt x="3713910" y="1828799"/>
                  </a:lnTo>
                  <a:lnTo>
                    <a:pt x="3736974" y="1866899"/>
                  </a:lnTo>
                  <a:lnTo>
                    <a:pt x="3759585" y="1904999"/>
                  </a:lnTo>
                  <a:lnTo>
                    <a:pt x="3781739" y="1943099"/>
                  </a:lnTo>
                  <a:lnTo>
                    <a:pt x="3803432" y="1981199"/>
                  </a:lnTo>
                  <a:lnTo>
                    <a:pt x="3824661" y="2019299"/>
                  </a:lnTo>
                  <a:lnTo>
                    <a:pt x="3845422" y="2057399"/>
                  </a:lnTo>
                  <a:lnTo>
                    <a:pt x="3865711" y="2095499"/>
                  </a:lnTo>
                  <a:lnTo>
                    <a:pt x="3885526" y="2146299"/>
                  </a:lnTo>
                  <a:lnTo>
                    <a:pt x="3904862" y="2184399"/>
                  </a:lnTo>
                  <a:lnTo>
                    <a:pt x="3923716" y="2222499"/>
                  </a:lnTo>
                  <a:lnTo>
                    <a:pt x="3942084" y="2260599"/>
                  </a:lnTo>
                  <a:lnTo>
                    <a:pt x="3959962" y="2311399"/>
                  </a:lnTo>
                  <a:lnTo>
                    <a:pt x="3977347" y="2349499"/>
                  </a:lnTo>
                  <a:lnTo>
                    <a:pt x="3994236" y="2387599"/>
                  </a:lnTo>
                  <a:lnTo>
                    <a:pt x="4010624" y="2438399"/>
                  </a:lnTo>
                  <a:lnTo>
                    <a:pt x="4026508" y="2476499"/>
                  </a:lnTo>
                  <a:lnTo>
                    <a:pt x="4041884" y="2527299"/>
                  </a:lnTo>
                  <a:lnTo>
                    <a:pt x="4056750" y="2565399"/>
                  </a:lnTo>
                  <a:lnTo>
                    <a:pt x="4071100" y="2603499"/>
                  </a:lnTo>
                  <a:lnTo>
                    <a:pt x="4084932" y="2654299"/>
                  </a:lnTo>
                  <a:lnTo>
                    <a:pt x="4098242" y="2692399"/>
                  </a:lnTo>
                  <a:lnTo>
                    <a:pt x="4111026" y="2743199"/>
                  </a:lnTo>
                  <a:lnTo>
                    <a:pt x="4123281" y="2781299"/>
                  </a:lnTo>
                  <a:lnTo>
                    <a:pt x="4135003" y="2832099"/>
                  </a:lnTo>
                  <a:lnTo>
                    <a:pt x="4146189" y="2870199"/>
                  </a:lnTo>
                  <a:lnTo>
                    <a:pt x="4156834" y="2920999"/>
                  </a:lnTo>
                  <a:lnTo>
                    <a:pt x="4166936" y="2971799"/>
                  </a:lnTo>
                  <a:lnTo>
                    <a:pt x="4176490" y="3009899"/>
                  </a:lnTo>
                  <a:lnTo>
                    <a:pt x="4185493" y="3060699"/>
                  </a:lnTo>
                  <a:lnTo>
                    <a:pt x="4193942" y="3098799"/>
                  </a:lnTo>
                  <a:lnTo>
                    <a:pt x="4201832" y="3149599"/>
                  </a:lnTo>
                  <a:lnTo>
                    <a:pt x="4209161" y="3200399"/>
                  </a:lnTo>
                  <a:lnTo>
                    <a:pt x="4215924" y="3238499"/>
                  </a:lnTo>
                  <a:lnTo>
                    <a:pt x="4222117" y="3289299"/>
                  </a:lnTo>
                  <a:lnTo>
                    <a:pt x="4227739" y="3340099"/>
                  </a:lnTo>
                  <a:lnTo>
                    <a:pt x="4232783" y="3378199"/>
                  </a:lnTo>
                  <a:lnTo>
                    <a:pt x="4237248" y="3428999"/>
                  </a:lnTo>
                  <a:lnTo>
                    <a:pt x="4241129" y="3479799"/>
                  </a:lnTo>
                  <a:lnTo>
                    <a:pt x="4244423" y="3530599"/>
                  </a:lnTo>
                  <a:lnTo>
                    <a:pt x="4247127" y="3568699"/>
                  </a:lnTo>
                  <a:lnTo>
                    <a:pt x="4249236" y="3619499"/>
                  </a:lnTo>
                  <a:lnTo>
                    <a:pt x="4250746" y="3670299"/>
                  </a:lnTo>
                  <a:lnTo>
                    <a:pt x="4251656" y="3721099"/>
                  </a:lnTo>
                  <a:lnTo>
                    <a:pt x="4251959" y="3771899"/>
                  </a:lnTo>
                  <a:lnTo>
                    <a:pt x="4251656" y="3809999"/>
                  </a:lnTo>
                  <a:lnTo>
                    <a:pt x="4250746" y="3860799"/>
                  </a:lnTo>
                  <a:lnTo>
                    <a:pt x="4249236" y="3911599"/>
                  </a:lnTo>
                  <a:lnTo>
                    <a:pt x="4247127" y="3962399"/>
                  </a:lnTo>
                  <a:lnTo>
                    <a:pt x="4246947" y="3964939"/>
                  </a:lnTo>
                  <a:close/>
                </a:path>
              </a:pathLst>
            </a:custGeom>
            <a:solidFill>
              <a:srgbClr val="2D6A4E"/>
            </a:solidFill>
          </p:spPr>
          <p:txBody>
            <a:bodyPr wrap="square" lIns="0" tIns="0" rIns="0" bIns="0" rtlCol="0"/>
            <a:lstStyle/>
            <a:p>
              <a:endParaRPr/>
            </a:p>
          </p:txBody>
        </p:sp>
        <p:sp>
          <p:nvSpPr>
            <p:cNvPr id="8" name="object 8"/>
            <p:cNvSpPr/>
            <p:nvPr/>
          </p:nvSpPr>
          <p:spPr>
            <a:xfrm>
              <a:off x="1234440" y="6168389"/>
              <a:ext cx="11795760" cy="3089910"/>
            </a:xfrm>
            <a:custGeom>
              <a:avLst/>
              <a:gdLst/>
              <a:ahLst/>
              <a:cxnLst/>
              <a:rect l="l" t="t" r="r" b="b"/>
              <a:pathLst>
                <a:path w="11795760" h="3089909">
                  <a:moveTo>
                    <a:pt x="11652159" y="3089910"/>
                  </a:moveTo>
                  <a:lnTo>
                    <a:pt x="143600" y="3089910"/>
                  </a:lnTo>
                  <a:lnTo>
                    <a:pt x="110683" y="3082536"/>
                  </a:lnTo>
                  <a:lnTo>
                    <a:pt x="53797" y="3028579"/>
                  </a:lnTo>
                  <a:lnTo>
                    <a:pt x="31556" y="2985353"/>
                  </a:lnTo>
                  <a:lnTo>
                    <a:pt x="14600" y="2933532"/>
                  </a:lnTo>
                  <a:lnTo>
                    <a:pt x="3794" y="2874795"/>
                  </a:lnTo>
                  <a:lnTo>
                    <a:pt x="0" y="2810820"/>
                  </a:lnTo>
                  <a:lnTo>
                    <a:pt x="0" y="279088"/>
                  </a:lnTo>
                  <a:lnTo>
                    <a:pt x="3794" y="215114"/>
                  </a:lnTo>
                  <a:lnTo>
                    <a:pt x="14600" y="156377"/>
                  </a:lnTo>
                  <a:lnTo>
                    <a:pt x="31556" y="104556"/>
                  </a:lnTo>
                  <a:lnTo>
                    <a:pt x="53797" y="61330"/>
                  </a:lnTo>
                  <a:lnTo>
                    <a:pt x="80461" y="28376"/>
                  </a:lnTo>
                  <a:lnTo>
                    <a:pt x="143600" y="0"/>
                  </a:lnTo>
                  <a:lnTo>
                    <a:pt x="11652159" y="0"/>
                  </a:lnTo>
                  <a:lnTo>
                    <a:pt x="11715298" y="28376"/>
                  </a:lnTo>
                  <a:lnTo>
                    <a:pt x="11741961" y="61330"/>
                  </a:lnTo>
                  <a:lnTo>
                    <a:pt x="11764202" y="104556"/>
                  </a:lnTo>
                  <a:lnTo>
                    <a:pt x="11781158" y="156377"/>
                  </a:lnTo>
                  <a:lnTo>
                    <a:pt x="11791964" y="215114"/>
                  </a:lnTo>
                  <a:lnTo>
                    <a:pt x="11795758" y="279088"/>
                  </a:lnTo>
                  <a:lnTo>
                    <a:pt x="11795758" y="2810820"/>
                  </a:lnTo>
                  <a:lnTo>
                    <a:pt x="11791964" y="2874795"/>
                  </a:lnTo>
                  <a:lnTo>
                    <a:pt x="11781158" y="2933532"/>
                  </a:lnTo>
                  <a:lnTo>
                    <a:pt x="11764202" y="2985353"/>
                  </a:lnTo>
                  <a:lnTo>
                    <a:pt x="11741961" y="3028579"/>
                  </a:lnTo>
                  <a:lnTo>
                    <a:pt x="11715298" y="3061533"/>
                  </a:lnTo>
                  <a:lnTo>
                    <a:pt x="11652159" y="3089910"/>
                  </a:lnTo>
                  <a:close/>
                </a:path>
              </a:pathLst>
            </a:custGeom>
            <a:solidFill>
              <a:srgbClr val="1F2924"/>
            </a:solidFill>
          </p:spPr>
          <p:txBody>
            <a:bodyPr wrap="square" lIns="0" tIns="0" rIns="0" bIns="0" rtlCol="0"/>
            <a:lstStyle/>
            <a:p>
              <a:endParaRPr/>
            </a:p>
          </p:txBody>
        </p:sp>
      </p:grpSp>
      <p:sp>
        <p:nvSpPr>
          <p:cNvPr id="10" name="object 10" descr="$PPTXTitle"/>
          <p:cNvSpPr txBox="1">
            <a:spLocks noGrp="1"/>
          </p:cNvSpPr>
          <p:nvPr>
            <p:ph type="title"/>
          </p:nvPr>
        </p:nvSpPr>
        <p:spPr>
          <a:xfrm>
            <a:off x="457200" y="2231288"/>
            <a:ext cx="12999720" cy="1859483"/>
          </a:xfrm>
          <a:prstGeom prst="rect">
            <a:avLst/>
          </a:prstGeom>
        </p:spPr>
        <p:txBody>
          <a:bodyPr vert="horz" wrap="square" lIns="0" tIns="12700" rIns="0" bIns="0" rtlCol="0">
            <a:spAutoFit/>
          </a:bodyPr>
          <a:lstStyle/>
          <a:p>
            <a:r>
              <a:rPr lang="en-US" b="1" dirty="0">
                <a:solidFill>
                  <a:schemeClr val="bg1"/>
                </a:solidFill>
              </a:rPr>
              <a:t>Software Alternatives Analysis</a:t>
            </a:r>
            <a:br>
              <a:rPr lang="en-US" dirty="0">
                <a:solidFill>
                  <a:schemeClr val="bg1"/>
                </a:solidFill>
              </a:rPr>
            </a:br>
            <a:r>
              <a:rPr lang="ar-EG" dirty="0">
                <a:solidFill>
                  <a:schemeClr val="bg1"/>
                </a:solidFill>
              </a:rPr>
              <a:t>   </a:t>
            </a:r>
            <a:r>
              <a:rPr lang="en-US" i="1" dirty="0">
                <a:solidFill>
                  <a:schemeClr val="bg1"/>
                </a:solidFill>
              </a:rPr>
              <a:t>Using AlternativeTo Data</a:t>
            </a:r>
            <a:endParaRPr lang="en-US" b="1" dirty="0">
              <a:solidFill>
                <a:schemeClr val="bg1"/>
              </a:solidFill>
            </a:endParaRPr>
          </a:p>
        </p:txBody>
      </p:sp>
      <p:sp>
        <p:nvSpPr>
          <p:cNvPr id="12" name="object 12"/>
          <p:cNvSpPr txBox="1"/>
          <p:nvPr/>
        </p:nvSpPr>
        <p:spPr>
          <a:xfrm>
            <a:off x="1524000" y="6491390"/>
            <a:ext cx="10515600" cy="2385910"/>
          </a:xfrm>
          <a:prstGeom prst="rect">
            <a:avLst/>
          </a:prstGeom>
        </p:spPr>
        <p:txBody>
          <a:bodyPr vert="horz" wrap="square" lIns="0" tIns="151765" rIns="0" bIns="0" rtlCol="0">
            <a:spAutoFit/>
          </a:bodyPr>
          <a:lstStyle/>
          <a:p>
            <a:pPr marL="41275">
              <a:lnSpc>
                <a:spcPct val="100000"/>
              </a:lnSpc>
              <a:spcBef>
                <a:spcPts val="1195"/>
              </a:spcBef>
              <a:tabLst>
                <a:tab pos="1762125" algn="l"/>
              </a:tabLst>
            </a:pPr>
            <a:r>
              <a:rPr sz="2250" spc="-155" dirty="0">
                <a:solidFill>
                  <a:srgbClr val="7EB069"/>
                </a:solidFill>
                <a:latin typeface="Arial Black"/>
                <a:cs typeface="Arial Black"/>
              </a:rPr>
              <a:t>P</a:t>
            </a:r>
            <a:r>
              <a:rPr sz="2250" spc="-425" dirty="0">
                <a:solidFill>
                  <a:srgbClr val="7EB069"/>
                </a:solidFill>
                <a:latin typeface="Arial Black"/>
                <a:cs typeface="Arial Black"/>
              </a:rPr>
              <a:t> </a:t>
            </a:r>
            <a:r>
              <a:rPr sz="2250" spc="-245" dirty="0">
                <a:solidFill>
                  <a:srgbClr val="7EB069"/>
                </a:solidFill>
                <a:latin typeface="Arial Black"/>
                <a:cs typeface="Arial Black"/>
              </a:rPr>
              <a:t>R</a:t>
            </a:r>
            <a:r>
              <a:rPr sz="2250" spc="-425" dirty="0">
                <a:solidFill>
                  <a:srgbClr val="7EB069"/>
                </a:solidFill>
                <a:latin typeface="Arial Black"/>
                <a:cs typeface="Arial Black"/>
              </a:rPr>
              <a:t> </a:t>
            </a:r>
            <a:r>
              <a:rPr sz="2250" spc="-120" dirty="0">
                <a:solidFill>
                  <a:srgbClr val="7EB069"/>
                </a:solidFill>
                <a:latin typeface="Arial Black"/>
                <a:cs typeface="Arial Black"/>
              </a:rPr>
              <a:t>O</a:t>
            </a:r>
            <a:r>
              <a:rPr sz="2250" spc="-425" dirty="0">
                <a:solidFill>
                  <a:srgbClr val="7EB069"/>
                </a:solidFill>
                <a:latin typeface="Arial Black"/>
                <a:cs typeface="Arial Black"/>
              </a:rPr>
              <a:t> </a:t>
            </a:r>
            <a:r>
              <a:rPr sz="2250" spc="-195" dirty="0">
                <a:solidFill>
                  <a:srgbClr val="7EB069"/>
                </a:solidFill>
                <a:latin typeface="Arial Black"/>
                <a:cs typeface="Arial Black"/>
              </a:rPr>
              <a:t>J</a:t>
            </a:r>
            <a:r>
              <a:rPr sz="2250" spc="-425" dirty="0">
                <a:solidFill>
                  <a:srgbClr val="7EB069"/>
                </a:solidFill>
                <a:latin typeface="Arial Black"/>
                <a:cs typeface="Arial Black"/>
              </a:rPr>
              <a:t> </a:t>
            </a:r>
            <a:r>
              <a:rPr sz="2250" spc="-250" dirty="0">
                <a:solidFill>
                  <a:srgbClr val="7EB069"/>
                </a:solidFill>
                <a:latin typeface="Arial Black"/>
                <a:cs typeface="Arial Black"/>
              </a:rPr>
              <a:t>E</a:t>
            </a:r>
            <a:r>
              <a:rPr sz="2250" spc="-425" dirty="0">
                <a:solidFill>
                  <a:srgbClr val="7EB069"/>
                </a:solidFill>
                <a:latin typeface="Arial Black"/>
                <a:cs typeface="Arial Black"/>
              </a:rPr>
              <a:t> </a:t>
            </a:r>
            <a:r>
              <a:rPr sz="2250" spc="-165" dirty="0">
                <a:solidFill>
                  <a:srgbClr val="7EB069"/>
                </a:solidFill>
                <a:latin typeface="Arial Black"/>
                <a:cs typeface="Arial Black"/>
              </a:rPr>
              <a:t>C</a:t>
            </a:r>
            <a:r>
              <a:rPr sz="2250" spc="-425" dirty="0">
                <a:solidFill>
                  <a:srgbClr val="7EB069"/>
                </a:solidFill>
                <a:latin typeface="Arial Black"/>
                <a:cs typeface="Arial Black"/>
              </a:rPr>
              <a:t> </a:t>
            </a:r>
            <a:r>
              <a:rPr sz="2250" spc="-345" dirty="0">
                <a:solidFill>
                  <a:srgbClr val="7EB069"/>
                </a:solidFill>
                <a:latin typeface="Arial Black"/>
                <a:cs typeface="Arial Black"/>
              </a:rPr>
              <a:t>T</a:t>
            </a:r>
            <a:r>
              <a:rPr sz="2250" dirty="0">
                <a:solidFill>
                  <a:srgbClr val="7EB069"/>
                </a:solidFill>
                <a:latin typeface="Arial Black"/>
                <a:cs typeface="Arial Black"/>
              </a:rPr>
              <a:t>	</a:t>
            </a:r>
            <a:r>
              <a:rPr sz="2250" spc="-295" dirty="0">
                <a:solidFill>
                  <a:srgbClr val="7EB069"/>
                </a:solidFill>
                <a:latin typeface="Arial Black"/>
                <a:cs typeface="Arial Black"/>
              </a:rPr>
              <a:t>T</a:t>
            </a:r>
            <a:r>
              <a:rPr sz="2250" spc="-430" dirty="0">
                <a:solidFill>
                  <a:srgbClr val="7EB069"/>
                </a:solidFill>
                <a:latin typeface="Arial Black"/>
                <a:cs typeface="Arial Black"/>
              </a:rPr>
              <a:t> </a:t>
            </a:r>
            <a:r>
              <a:rPr sz="2250" spc="-250" dirty="0">
                <a:solidFill>
                  <a:srgbClr val="7EB069"/>
                </a:solidFill>
                <a:latin typeface="Arial Black"/>
                <a:cs typeface="Arial Black"/>
              </a:rPr>
              <a:t>E</a:t>
            </a:r>
            <a:r>
              <a:rPr sz="2250" spc="-425" dirty="0">
                <a:solidFill>
                  <a:srgbClr val="7EB069"/>
                </a:solidFill>
                <a:latin typeface="Arial Black"/>
                <a:cs typeface="Arial Black"/>
              </a:rPr>
              <a:t> </a:t>
            </a:r>
            <a:r>
              <a:rPr sz="2250" spc="-175" dirty="0">
                <a:solidFill>
                  <a:srgbClr val="7EB069"/>
                </a:solidFill>
                <a:latin typeface="Arial Black"/>
                <a:cs typeface="Arial Black"/>
              </a:rPr>
              <a:t>A</a:t>
            </a:r>
            <a:r>
              <a:rPr sz="2250" spc="-430" dirty="0">
                <a:solidFill>
                  <a:srgbClr val="7EB069"/>
                </a:solidFill>
                <a:latin typeface="Arial Black"/>
                <a:cs typeface="Arial Black"/>
              </a:rPr>
              <a:t> </a:t>
            </a:r>
            <a:r>
              <a:rPr sz="2250" spc="-50" dirty="0">
                <a:solidFill>
                  <a:srgbClr val="7EB069"/>
                </a:solidFill>
                <a:latin typeface="Arial Black"/>
                <a:cs typeface="Arial Black"/>
              </a:rPr>
              <a:t>M</a:t>
            </a:r>
            <a:endParaRPr sz="2250" dirty="0">
              <a:latin typeface="Arial Black"/>
              <a:cs typeface="Arial Black"/>
            </a:endParaRPr>
          </a:p>
          <a:p>
            <a:pPr marL="97790" marR="5080" indent="-85725">
              <a:lnSpc>
                <a:spcPts val="3229"/>
              </a:lnSpc>
              <a:spcBef>
                <a:spcPts val="1465"/>
              </a:spcBef>
              <a:tabLst>
                <a:tab pos="2867025" algn="l"/>
                <a:tab pos="2945765" algn="l"/>
                <a:tab pos="3242945" algn="l"/>
                <a:tab pos="6248400" algn="l"/>
                <a:tab pos="6436360" algn="l"/>
                <a:tab pos="6631305" algn="l"/>
                <a:tab pos="6818630" algn="l"/>
              </a:tabLst>
            </a:pPr>
            <a:r>
              <a:rPr lang="en-US" sz="2750" spc="-815" dirty="0">
                <a:solidFill>
                  <a:srgbClr val="FFFFFF"/>
                </a:solidFill>
                <a:latin typeface="Lucida Sans Unicode"/>
                <a:cs typeface="Lucida Sans Unicode"/>
              </a:rPr>
              <a:t>•                   </a:t>
            </a:r>
            <a:r>
              <a:rPr lang="en-US" sz="2750" dirty="0">
                <a:solidFill>
                  <a:srgbClr val="FFFFFF"/>
                </a:solidFill>
                <a:latin typeface="Lucida Sans Unicode"/>
                <a:cs typeface="Lucida Sans Unicode"/>
              </a:rPr>
              <a:t>Rahma Ahmed	</a:t>
            </a:r>
            <a:r>
              <a:rPr lang="en-US" sz="2750" spc="-815" dirty="0">
                <a:solidFill>
                  <a:srgbClr val="FFFFFF"/>
                </a:solidFill>
                <a:latin typeface="Lucida Sans Unicode"/>
                <a:cs typeface="Lucida Sans Unicode"/>
              </a:rPr>
              <a:t>•</a:t>
            </a:r>
            <a:r>
              <a:rPr lang="en-US" sz="2750" dirty="0">
                <a:solidFill>
                  <a:srgbClr val="FFFFFF"/>
                </a:solidFill>
                <a:latin typeface="Lucida Sans Unicode"/>
                <a:cs typeface="Lucida Sans Unicode"/>
              </a:rPr>
              <a:t>	</a:t>
            </a:r>
            <a:r>
              <a:rPr lang="en-US" sz="2750" spc="-825" dirty="0">
                <a:solidFill>
                  <a:srgbClr val="FFFFFF"/>
                </a:solidFill>
                <a:latin typeface="Lucida Sans Unicode"/>
                <a:cs typeface="Lucida Sans Unicode"/>
              </a:rPr>
              <a:t> </a:t>
            </a:r>
            <a:r>
              <a:rPr lang="en-US" sz="2750" spc="-60" dirty="0">
                <a:solidFill>
                  <a:srgbClr val="FFFFFF"/>
                </a:solidFill>
                <a:latin typeface="Lucida Sans Unicode"/>
                <a:cs typeface="Lucida Sans Unicode"/>
              </a:rPr>
              <a:t>Faten Ahmed   </a:t>
            </a:r>
            <a:r>
              <a:rPr lang="en-US" sz="2750" spc="-815" dirty="0">
                <a:solidFill>
                  <a:srgbClr val="FFFFFF"/>
                </a:solidFill>
                <a:latin typeface="Lucida Sans Unicode"/>
                <a:cs typeface="Lucida Sans Unicode"/>
              </a:rPr>
              <a:t>•                          </a:t>
            </a:r>
            <a:r>
              <a:rPr lang="en-US" sz="2750" dirty="0">
                <a:solidFill>
                  <a:srgbClr val="FFFFFF"/>
                </a:solidFill>
                <a:latin typeface="Lucida Sans Unicode"/>
                <a:cs typeface="Lucida Sans Unicode"/>
              </a:rPr>
              <a:t>Rahma Mohamed</a:t>
            </a:r>
            <a:r>
              <a:rPr lang="en-US" sz="2750" spc="-10" dirty="0">
                <a:solidFill>
                  <a:srgbClr val="FFFFFF"/>
                </a:solidFill>
                <a:latin typeface="Lucida Sans Unicode"/>
                <a:cs typeface="Lucida Sans Unicode"/>
              </a:rPr>
              <a:t> </a:t>
            </a:r>
            <a:r>
              <a:rPr lang="en-US" sz="2750" dirty="0">
                <a:solidFill>
                  <a:srgbClr val="FFFFFF"/>
                </a:solidFill>
                <a:latin typeface="Lucida Sans Unicode"/>
                <a:cs typeface="Lucida Sans Unicode"/>
              </a:rPr>
              <a:t>	</a:t>
            </a:r>
            <a:endParaRPr sz="2750" dirty="0">
              <a:latin typeface="Lucida Sans Unicode"/>
              <a:cs typeface="Lucida Sans Unicode"/>
            </a:endParaRPr>
          </a:p>
          <a:p>
            <a:pPr marL="31750">
              <a:lnSpc>
                <a:spcPts val="3229"/>
              </a:lnSpc>
              <a:spcBef>
                <a:spcPts val="1780"/>
              </a:spcBef>
            </a:pPr>
            <a:r>
              <a:rPr lang="en-US" sz="2700" spc="-125" dirty="0">
                <a:solidFill>
                  <a:srgbClr val="7EB069"/>
                </a:solidFill>
                <a:latin typeface="Arial Black"/>
                <a:cs typeface="Arial Black"/>
              </a:rPr>
              <a:t>Team Leader </a:t>
            </a:r>
            <a:r>
              <a:rPr sz="2700" spc="-125" dirty="0">
                <a:solidFill>
                  <a:srgbClr val="7EB069"/>
                </a:solidFill>
                <a:latin typeface="Arial Black"/>
                <a:cs typeface="Arial Black"/>
              </a:rPr>
              <a:t>:</a:t>
            </a:r>
            <a:r>
              <a:rPr sz="2700" spc="140" dirty="0">
                <a:solidFill>
                  <a:srgbClr val="7EB069"/>
                </a:solidFill>
                <a:latin typeface="Arial Black"/>
                <a:cs typeface="Arial Black"/>
              </a:rPr>
              <a:t> </a:t>
            </a:r>
            <a:r>
              <a:rPr lang="en-US" sz="2700" dirty="0">
                <a:solidFill>
                  <a:srgbClr val="FFFFFF"/>
                </a:solidFill>
                <a:latin typeface="Lucida Sans Unicode"/>
                <a:cs typeface="Lucida Sans Unicode"/>
              </a:rPr>
              <a:t>Faten Ahmed</a:t>
            </a:r>
            <a:endParaRPr lang="ar-EG" sz="2700" dirty="0">
              <a:solidFill>
                <a:srgbClr val="FFFFFF"/>
              </a:solidFill>
              <a:latin typeface="Lucida Sans Unicode"/>
              <a:cs typeface="Lucida Sans Unicode"/>
            </a:endParaRPr>
          </a:p>
          <a:p>
            <a:pPr marL="31750">
              <a:lnSpc>
                <a:spcPts val="3229"/>
              </a:lnSpc>
              <a:spcBef>
                <a:spcPts val="1780"/>
              </a:spcBef>
            </a:pPr>
            <a:r>
              <a:rPr lang="en-US" sz="2700" spc="-125" dirty="0">
                <a:solidFill>
                  <a:srgbClr val="7EB069"/>
                </a:solidFill>
                <a:latin typeface="Arial Black"/>
              </a:rPr>
              <a:t>Project Supervisor</a:t>
            </a:r>
            <a:r>
              <a:rPr lang="ar-EG" sz="2700" spc="-125" dirty="0">
                <a:solidFill>
                  <a:srgbClr val="7EB069"/>
                </a:solidFill>
                <a:latin typeface="Arial Black"/>
              </a:rPr>
              <a:t> </a:t>
            </a:r>
            <a:r>
              <a:rPr lang="en-US" sz="2700" spc="-125" dirty="0">
                <a:solidFill>
                  <a:srgbClr val="7EB069"/>
                </a:solidFill>
                <a:latin typeface="Arial Black"/>
              </a:rPr>
              <a:t>: </a:t>
            </a:r>
            <a:r>
              <a:rPr lang="en-US" sz="2750" spc="-60" dirty="0">
                <a:solidFill>
                  <a:srgbClr val="FFFFFF"/>
                </a:solidFill>
                <a:latin typeface="Lucida Sans Unicode"/>
                <a:cs typeface="Lucida Sans Unicode"/>
              </a:rPr>
              <a:t>Eng. Abdullah Ashraf </a:t>
            </a:r>
            <a:endParaRPr sz="2750" spc="-60" dirty="0">
              <a:solidFill>
                <a:srgbClr val="FFFFFF"/>
              </a:solidFill>
              <a:latin typeface="Lucida Sans Unicode"/>
              <a:cs typeface="Lucida Sans Unicode"/>
            </a:endParaRPr>
          </a:p>
        </p:txBody>
      </p:sp>
      <p:sp>
        <p:nvSpPr>
          <p:cNvPr id="20" name="TextBox 19">
            <a:extLst>
              <a:ext uri="{FF2B5EF4-FFF2-40B4-BE49-F238E27FC236}">
                <a16:creationId xmlns:a16="http://schemas.microsoft.com/office/drawing/2014/main" id="{F58DD643-669E-B588-F307-C0499B9B4E72}"/>
              </a:ext>
            </a:extLst>
          </p:cNvPr>
          <p:cNvSpPr txBox="1"/>
          <p:nvPr/>
        </p:nvSpPr>
        <p:spPr>
          <a:xfrm>
            <a:off x="1170623" y="4314989"/>
            <a:ext cx="11935777" cy="1361911"/>
          </a:xfrm>
          <a:prstGeom prst="rect">
            <a:avLst/>
          </a:prstGeom>
          <a:noFill/>
        </p:spPr>
        <p:txBody>
          <a:bodyPr wrap="square" rtlCol="0">
            <a:spAutoFit/>
          </a:bodyPr>
          <a:lstStyle/>
          <a:p>
            <a:r>
              <a:rPr lang="en-US" sz="2150" i="1" dirty="0">
                <a:solidFill>
                  <a:srgbClr val="CFE3D5"/>
                </a:solidFill>
                <a:latin typeface="Verdana"/>
              </a:rPr>
              <a:t>Turning 3,000+ software records into a single source of truth — through an end-to-end data analytics pipeline powered by Python, SQL Server, and interactive dashboards.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F6FAF7"/>
          </a:solidFill>
        </p:spPr>
        <p:txBody>
          <a:bodyPr wrap="square" lIns="0" tIns="0" rIns="0" bIns="0" rtlCol="0"/>
          <a:lstStyle/>
          <a:p>
            <a:endParaRPr/>
          </a:p>
        </p:txBody>
      </p:sp>
      <p:sp>
        <p:nvSpPr>
          <p:cNvPr id="3" name="object 3"/>
          <p:cNvSpPr txBox="1"/>
          <p:nvPr/>
        </p:nvSpPr>
        <p:spPr>
          <a:xfrm>
            <a:off x="947419" y="749300"/>
            <a:ext cx="3006090" cy="311150"/>
          </a:xfrm>
          <a:prstGeom prst="rect">
            <a:avLst/>
          </a:prstGeom>
        </p:spPr>
        <p:txBody>
          <a:bodyPr vert="horz" wrap="square" lIns="0" tIns="15875" rIns="0" bIns="0" rtlCol="0">
            <a:spAutoFit/>
          </a:bodyPr>
          <a:lstStyle/>
          <a:p>
            <a:pPr marL="12700">
              <a:lnSpc>
                <a:spcPct val="100000"/>
              </a:lnSpc>
              <a:spcBef>
                <a:spcPts val="125"/>
              </a:spcBef>
              <a:tabLst>
                <a:tab pos="995044" algn="l"/>
                <a:tab pos="2006600" algn="l"/>
              </a:tabLst>
            </a:pPr>
            <a:r>
              <a:rPr sz="1850" spc="-120" dirty="0">
                <a:solidFill>
                  <a:srgbClr val="7EB069"/>
                </a:solidFill>
                <a:latin typeface="Arial Black"/>
                <a:cs typeface="Arial Black"/>
              </a:rPr>
              <a:t>W</a:t>
            </a:r>
            <a:r>
              <a:rPr sz="1850" spc="-285" dirty="0">
                <a:solidFill>
                  <a:srgbClr val="7EB069"/>
                </a:solidFill>
                <a:latin typeface="Arial Black"/>
                <a:cs typeface="Arial Black"/>
              </a:rPr>
              <a:t> </a:t>
            </a:r>
            <a:r>
              <a:rPr sz="1850" spc="-70" dirty="0">
                <a:solidFill>
                  <a:srgbClr val="7EB069"/>
                </a:solidFill>
                <a:latin typeface="Arial Black"/>
                <a:cs typeface="Arial Black"/>
              </a:rPr>
              <a:t>H</a:t>
            </a:r>
            <a:r>
              <a:rPr sz="1850" spc="-280" dirty="0">
                <a:solidFill>
                  <a:srgbClr val="7EB069"/>
                </a:solidFill>
                <a:latin typeface="Arial Black"/>
                <a:cs typeface="Arial Black"/>
              </a:rPr>
              <a:t> </a:t>
            </a:r>
            <a:r>
              <a:rPr sz="1850" spc="-150" dirty="0">
                <a:solidFill>
                  <a:srgbClr val="7EB069"/>
                </a:solidFill>
                <a:latin typeface="Arial Black"/>
                <a:cs typeface="Arial Black"/>
              </a:rPr>
              <a:t>A</a:t>
            </a:r>
            <a:r>
              <a:rPr sz="1850" spc="-285" dirty="0">
                <a:solidFill>
                  <a:srgbClr val="7EB069"/>
                </a:solidFill>
                <a:latin typeface="Arial Black"/>
                <a:cs typeface="Arial Black"/>
              </a:rPr>
              <a:t> </a:t>
            </a:r>
            <a:r>
              <a:rPr sz="1850" spc="-50" dirty="0">
                <a:solidFill>
                  <a:srgbClr val="7EB069"/>
                </a:solidFill>
                <a:latin typeface="Arial Black"/>
                <a:cs typeface="Arial Black"/>
              </a:rPr>
              <a:t>T</a:t>
            </a:r>
            <a:r>
              <a:rPr sz="1850" dirty="0">
                <a:solidFill>
                  <a:srgbClr val="7EB069"/>
                </a:solidFill>
                <a:latin typeface="Arial Black"/>
                <a:cs typeface="Arial Black"/>
              </a:rPr>
              <a:t>	</a:t>
            </a:r>
            <a:r>
              <a:rPr sz="1850" spc="-120" dirty="0">
                <a:solidFill>
                  <a:srgbClr val="7EB069"/>
                </a:solidFill>
                <a:latin typeface="Arial Black"/>
                <a:cs typeface="Arial Black"/>
              </a:rPr>
              <a:t>W</a:t>
            </a:r>
            <a:r>
              <a:rPr sz="1850" spc="-285" dirty="0">
                <a:solidFill>
                  <a:srgbClr val="7EB069"/>
                </a:solidFill>
                <a:latin typeface="Arial Black"/>
                <a:cs typeface="Arial Black"/>
              </a:rPr>
              <a:t> </a:t>
            </a:r>
            <a:r>
              <a:rPr sz="1850" spc="-195" dirty="0">
                <a:solidFill>
                  <a:srgbClr val="7EB069"/>
                </a:solidFill>
                <a:latin typeface="Arial Black"/>
                <a:cs typeface="Arial Black"/>
              </a:rPr>
              <a:t>E</a:t>
            </a:r>
            <a:r>
              <a:rPr sz="1850" spc="-280" dirty="0">
                <a:solidFill>
                  <a:srgbClr val="7EB069"/>
                </a:solidFill>
                <a:latin typeface="Arial Black"/>
                <a:cs typeface="Arial Black"/>
              </a:rPr>
              <a:t> </a:t>
            </a:r>
            <a:r>
              <a:rPr sz="1850" spc="-50" dirty="0">
                <a:solidFill>
                  <a:srgbClr val="7EB069"/>
                </a:solidFill>
                <a:latin typeface="Arial Black"/>
                <a:cs typeface="Arial Black"/>
              </a:rPr>
              <a:t>'</a:t>
            </a:r>
            <a:r>
              <a:rPr sz="1850" spc="-280" dirty="0">
                <a:solidFill>
                  <a:srgbClr val="7EB069"/>
                </a:solidFill>
                <a:latin typeface="Arial Black"/>
                <a:cs typeface="Arial Black"/>
              </a:rPr>
              <a:t> </a:t>
            </a:r>
            <a:r>
              <a:rPr sz="1850" spc="-170" dirty="0">
                <a:solidFill>
                  <a:srgbClr val="7EB069"/>
                </a:solidFill>
                <a:latin typeface="Arial Black"/>
                <a:cs typeface="Arial Black"/>
              </a:rPr>
              <a:t>L</a:t>
            </a:r>
            <a:r>
              <a:rPr sz="1850" spc="-285" dirty="0">
                <a:solidFill>
                  <a:srgbClr val="7EB069"/>
                </a:solidFill>
                <a:latin typeface="Arial Black"/>
                <a:cs typeface="Arial Black"/>
              </a:rPr>
              <a:t> </a:t>
            </a:r>
            <a:r>
              <a:rPr sz="1850" spc="-50" dirty="0">
                <a:solidFill>
                  <a:srgbClr val="7EB069"/>
                </a:solidFill>
                <a:latin typeface="Arial Black"/>
                <a:cs typeface="Arial Black"/>
              </a:rPr>
              <a:t>L</a:t>
            </a:r>
            <a:r>
              <a:rPr sz="1850" dirty="0">
                <a:solidFill>
                  <a:srgbClr val="7EB069"/>
                </a:solidFill>
                <a:latin typeface="Arial Black"/>
                <a:cs typeface="Arial Black"/>
              </a:rPr>
              <a:t>	</a:t>
            </a:r>
            <a:r>
              <a:rPr sz="1850" spc="-135" dirty="0">
                <a:solidFill>
                  <a:srgbClr val="7EB069"/>
                </a:solidFill>
                <a:latin typeface="Arial Black"/>
                <a:cs typeface="Arial Black"/>
              </a:rPr>
              <a:t>C</a:t>
            </a:r>
            <a:r>
              <a:rPr sz="1850" spc="-285" dirty="0">
                <a:solidFill>
                  <a:srgbClr val="7EB069"/>
                </a:solidFill>
                <a:latin typeface="Arial Black"/>
                <a:cs typeface="Arial Black"/>
              </a:rPr>
              <a:t> </a:t>
            </a:r>
            <a:r>
              <a:rPr sz="1850" spc="-100" dirty="0">
                <a:solidFill>
                  <a:srgbClr val="7EB069"/>
                </a:solidFill>
                <a:latin typeface="Arial Black"/>
                <a:cs typeface="Arial Black"/>
              </a:rPr>
              <a:t>O</a:t>
            </a:r>
            <a:r>
              <a:rPr sz="1850" spc="-285" dirty="0">
                <a:solidFill>
                  <a:srgbClr val="7EB069"/>
                </a:solidFill>
                <a:latin typeface="Arial Black"/>
                <a:cs typeface="Arial Black"/>
              </a:rPr>
              <a:t> </a:t>
            </a:r>
            <a:r>
              <a:rPr sz="1850" spc="-180" dirty="0">
                <a:solidFill>
                  <a:srgbClr val="7EB069"/>
                </a:solidFill>
                <a:latin typeface="Arial Black"/>
                <a:cs typeface="Arial Black"/>
              </a:rPr>
              <a:t>V</a:t>
            </a:r>
            <a:r>
              <a:rPr sz="1850" spc="-280" dirty="0">
                <a:solidFill>
                  <a:srgbClr val="7EB069"/>
                </a:solidFill>
                <a:latin typeface="Arial Black"/>
                <a:cs typeface="Arial Black"/>
              </a:rPr>
              <a:t> </a:t>
            </a:r>
            <a:r>
              <a:rPr sz="1850" spc="-195" dirty="0">
                <a:solidFill>
                  <a:srgbClr val="7EB069"/>
                </a:solidFill>
                <a:latin typeface="Arial Black"/>
                <a:cs typeface="Arial Black"/>
              </a:rPr>
              <a:t>E</a:t>
            </a:r>
            <a:r>
              <a:rPr sz="1850" spc="-285" dirty="0">
                <a:solidFill>
                  <a:srgbClr val="7EB069"/>
                </a:solidFill>
                <a:latin typeface="Arial Black"/>
                <a:cs typeface="Arial Black"/>
              </a:rPr>
              <a:t> </a:t>
            </a:r>
            <a:r>
              <a:rPr sz="1850" spc="-85" dirty="0">
                <a:solidFill>
                  <a:srgbClr val="7EB069"/>
                </a:solidFill>
                <a:latin typeface="Arial Black"/>
                <a:cs typeface="Arial Black"/>
              </a:rPr>
              <a:t>R</a:t>
            </a:r>
            <a:endParaRPr sz="1850">
              <a:latin typeface="Arial Black"/>
              <a:cs typeface="Arial Black"/>
            </a:endParaRPr>
          </a:p>
        </p:txBody>
      </p:sp>
      <p:sp>
        <p:nvSpPr>
          <p:cNvPr id="4" name="object 4" descr="$PPTXTitle"/>
          <p:cNvSpPr txBox="1">
            <a:spLocks noGrp="1"/>
          </p:cNvSpPr>
          <p:nvPr>
            <p:ph type="title"/>
          </p:nvPr>
        </p:nvSpPr>
        <p:spPr>
          <a:xfrm>
            <a:off x="947419" y="1382457"/>
            <a:ext cx="2834005" cy="939800"/>
          </a:xfrm>
          <a:prstGeom prst="rect">
            <a:avLst/>
          </a:prstGeom>
        </p:spPr>
        <p:txBody>
          <a:bodyPr vert="horz" wrap="square" lIns="0" tIns="12700" rIns="0" bIns="0" rtlCol="0">
            <a:spAutoFit/>
          </a:bodyPr>
          <a:lstStyle/>
          <a:p>
            <a:pPr marL="12700">
              <a:lnSpc>
                <a:spcPct val="100000"/>
              </a:lnSpc>
              <a:spcBef>
                <a:spcPts val="100"/>
              </a:spcBef>
            </a:pPr>
            <a:r>
              <a:rPr spc="-465" dirty="0"/>
              <a:t>Agenda</a:t>
            </a:r>
          </a:p>
        </p:txBody>
      </p:sp>
      <p:grpSp>
        <p:nvGrpSpPr>
          <p:cNvPr id="5" name="object 5"/>
          <p:cNvGrpSpPr/>
          <p:nvPr/>
        </p:nvGrpSpPr>
        <p:grpSpPr>
          <a:xfrm>
            <a:off x="948196" y="2823957"/>
            <a:ext cx="5144770" cy="2835910"/>
            <a:chOff x="948196" y="2823957"/>
            <a:chExt cx="5144770" cy="2835910"/>
          </a:xfrm>
        </p:grpSpPr>
        <p:sp>
          <p:nvSpPr>
            <p:cNvPr id="6" name="object 6"/>
            <p:cNvSpPr/>
            <p:nvPr/>
          </p:nvSpPr>
          <p:spPr>
            <a:xfrm>
              <a:off x="952958" y="2828720"/>
              <a:ext cx="5135245" cy="2826385"/>
            </a:xfrm>
            <a:custGeom>
              <a:avLst/>
              <a:gdLst/>
              <a:ahLst/>
              <a:cxnLst/>
              <a:rect l="l" t="t" r="r" b="b"/>
              <a:pathLst>
                <a:path w="5135245" h="2826385">
                  <a:moveTo>
                    <a:pt x="4941826" y="2825996"/>
                  </a:move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close/>
                </a:path>
              </a:pathLst>
            </a:custGeom>
            <a:solidFill>
              <a:srgbClr val="7EB069"/>
            </a:solidFill>
          </p:spPr>
          <p:txBody>
            <a:bodyPr wrap="square" lIns="0" tIns="0" rIns="0" bIns="0" rtlCol="0"/>
            <a:lstStyle/>
            <a:p>
              <a:endParaRPr/>
            </a:p>
          </p:txBody>
        </p:sp>
        <p:sp>
          <p:nvSpPr>
            <p:cNvPr id="7" name="object 7"/>
            <p:cNvSpPr/>
            <p:nvPr/>
          </p:nvSpPr>
          <p:spPr>
            <a:xfrm>
              <a:off x="952958" y="2828720"/>
              <a:ext cx="5135245" cy="2826385"/>
            </a:xfrm>
            <a:custGeom>
              <a:avLst/>
              <a:gdLst/>
              <a:ahLst/>
              <a:cxnLst/>
              <a:rect l="l" t="t" r="r" b="b"/>
              <a:pathLst>
                <a:path w="5135245" h="2826385">
                  <a:moveTo>
                    <a:pt x="0" y="192971"/>
                  </a:move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close/>
                </a:path>
              </a:pathLst>
            </a:custGeom>
            <a:ln w="9524">
              <a:solidFill>
                <a:srgbClr val="E3ECE4"/>
              </a:solidFill>
            </a:ln>
          </p:spPr>
          <p:txBody>
            <a:bodyPr wrap="square" lIns="0" tIns="0" rIns="0" bIns="0" rtlCol="0"/>
            <a:lstStyle/>
            <a:p>
              <a:endParaRPr/>
            </a:p>
          </p:txBody>
        </p:sp>
        <p:sp>
          <p:nvSpPr>
            <p:cNvPr id="8" name="object 8"/>
            <p:cNvSpPr/>
            <p:nvPr/>
          </p:nvSpPr>
          <p:spPr>
            <a:xfrm>
              <a:off x="1371600" y="3086100"/>
              <a:ext cx="822960" cy="822960"/>
            </a:xfrm>
            <a:custGeom>
              <a:avLst/>
              <a:gdLst/>
              <a:ahLst/>
              <a:cxnLst/>
              <a:rect l="l" t="t" r="r" b="b"/>
              <a:pathLst>
                <a:path w="822960" h="822960">
                  <a:moveTo>
                    <a:pt x="411479" y="822959"/>
                  </a:moveTo>
                  <a:lnTo>
                    <a:pt x="363490" y="820191"/>
                  </a:lnTo>
                  <a:lnTo>
                    <a:pt x="317127" y="812093"/>
                  </a:lnTo>
                  <a:lnTo>
                    <a:pt x="272699" y="798972"/>
                  </a:lnTo>
                  <a:lnTo>
                    <a:pt x="230516" y="781138"/>
                  </a:lnTo>
                  <a:lnTo>
                    <a:pt x="190884" y="758900"/>
                  </a:lnTo>
                  <a:lnTo>
                    <a:pt x="154115" y="732566"/>
                  </a:lnTo>
                  <a:lnTo>
                    <a:pt x="120515" y="702444"/>
                  </a:lnTo>
                  <a:lnTo>
                    <a:pt x="90393" y="668844"/>
                  </a:lnTo>
                  <a:lnTo>
                    <a:pt x="64059" y="632074"/>
                  </a:lnTo>
                  <a:lnTo>
                    <a:pt x="41821" y="592443"/>
                  </a:lnTo>
                  <a:lnTo>
                    <a:pt x="23987" y="550260"/>
                  </a:lnTo>
                  <a:lnTo>
                    <a:pt x="10866" y="505832"/>
                  </a:lnTo>
                  <a:lnTo>
                    <a:pt x="2768" y="459469"/>
                  </a:lnTo>
                  <a:lnTo>
                    <a:pt x="0" y="411479"/>
                  </a:lnTo>
                  <a:lnTo>
                    <a:pt x="2768" y="363490"/>
                  </a:lnTo>
                  <a:lnTo>
                    <a:pt x="10866" y="317127"/>
                  </a:lnTo>
                  <a:lnTo>
                    <a:pt x="23987" y="272699"/>
                  </a:lnTo>
                  <a:lnTo>
                    <a:pt x="41821" y="230516"/>
                  </a:lnTo>
                  <a:lnTo>
                    <a:pt x="64059" y="190884"/>
                  </a:lnTo>
                  <a:lnTo>
                    <a:pt x="90393" y="154115"/>
                  </a:lnTo>
                  <a:lnTo>
                    <a:pt x="120515" y="120515"/>
                  </a:lnTo>
                  <a:lnTo>
                    <a:pt x="154115" y="90393"/>
                  </a:lnTo>
                  <a:lnTo>
                    <a:pt x="190884" y="64059"/>
                  </a:lnTo>
                  <a:lnTo>
                    <a:pt x="230516" y="41821"/>
                  </a:lnTo>
                  <a:lnTo>
                    <a:pt x="272699" y="23987"/>
                  </a:lnTo>
                  <a:lnTo>
                    <a:pt x="317127" y="10866"/>
                  </a:lnTo>
                  <a:lnTo>
                    <a:pt x="363490" y="2768"/>
                  </a:lnTo>
                  <a:lnTo>
                    <a:pt x="411479" y="0"/>
                  </a:lnTo>
                  <a:lnTo>
                    <a:pt x="459469" y="2768"/>
                  </a:lnTo>
                  <a:lnTo>
                    <a:pt x="505832" y="10866"/>
                  </a:lnTo>
                  <a:lnTo>
                    <a:pt x="550260" y="23987"/>
                  </a:lnTo>
                  <a:lnTo>
                    <a:pt x="592443" y="41821"/>
                  </a:lnTo>
                  <a:lnTo>
                    <a:pt x="632074" y="64059"/>
                  </a:lnTo>
                  <a:lnTo>
                    <a:pt x="668844" y="90393"/>
                  </a:lnTo>
                  <a:lnTo>
                    <a:pt x="702444" y="120515"/>
                  </a:lnTo>
                  <a:lnTo>
                    <a:pt x="732566" y="154115"/>
                  </a:lnTo>
                  <a:lnTo>
                    <a:pt x="758900" y="190884"/>
                  </a:lnTo>
                  <a:lnTo>
                    <a:pt x="781138" y="230516"/>
                  </a:lnTo>
                  <a:lnTo>
                    <a:pt x="798972" y="272699"/>
                  </a:lnTo>
                  <a:lnTo>
                    <a:pt x="812093" y="317127"/>
                  </a:lnTo>
                  <a:lnTo>
                    <a:pt x="820191" y="363490"/>
                  </a:lnTo>
                  <a:lnTo>
                    <a:pt x="822959" y="411479"/>
                  </a:lnTo>
                  <a:lnTo>
                    <a:pt x="820191" y="459469"/>
                  </a:lnTo>
                  <a:lnTo>
                    <a:pt x="812093" y="505832"/>
                  </a:lnTo>
                  <a:lnTo>
                    <a:pt x="798972" y="550260"/>
                  </a:lnTo>
                  <a:lnTo>
                    <a:pt x="781138" y="592443"/>
                  </a:lnTo>
                  <a:lnTo>
                    <a:pt x="758900" y="632074"/>
                  </a:lnTo>
                  <a:lnTo>
                    <a:pt x="732566" y="668844"/>
                  </a:lnTo>
                  <a:lnTo>
                    <a:pt x="702444" y="702444"/>
                  </a:lnTo>
                  <a:lnTo>
                    <a:pt x="668844" y="732566"/>
                  </a:lnTo>
                  <a:lnTo>
                    <a:pt x="632074" y="758900"/>
                  </a:lnTo>
                  <a:lnTo>
                    <a:pt x="592443" y="781138"/>
                  </a:lnTo>
                  <a:lnTo>
                    <a:pt x="550260" y="798972"/>
                  </a:lnTo>
                  <a:lnTo>
                    <a:pt x="505832" y="812093"/>
                  </a:lnTo>
                  <a:lnTo>
                    <a:pt x="459469" y="820191"/>
                  </a:lnTo>
                  <a:lnTo>
                    <a:pt x="411479" y="822959"/>
                  </a:lnTo>
                  <a:close/>
                </a:path>
              </a:pathLst>
            </a:custGeom>
            <a:solidFill>
              <a:srgbClr val="1B4232"/>
            </a:solidFill>
          </p:spPr>
          <p:txBody>
            <a:bodyPr wrap="square" lIns="0" tIns="0" rIns="0" bIns="0" rtlCol="0"/>
            <a:lstStyle/>
            <a:p>
              <a:endParaRPr/>
            </a:p>
          </p:txBody>
        </p:sp>
        <p:pic>
          <p:nvPicPr>
            <p:cNvPr id="9" name="object 9"/>
            <p:cNvPicPr/>
            <p:nvPr/>
          </p:nvPicPr>
          <p:blipFill>
            <a:blip r:embed="rId2" cstate="print"/>
            <a:stretch>
              <a:fillRect/>
            </a:stretch>
          </p:blipFill>
          <p:spPr>
            <a:xfrm>
              <a:off x="1552651" y="3267151"/>
              <a:ext cx="460819" cy="460819"/>
            </a:xfrm>
            <a:prstGeom prst="rect">
              <a:avLst/>
            </a:prstGeom>
          </p:spPr>
        </p:pic>
      </p:grpSp>
      <p:sp>
        <p:nvSpPr>
          <p:cNvPr id="10" name="object 10"/>
          <p:cNvSpPr txBox="1"/>
          <p:nvPr/>
        </p:nvSpPr>
        <p:spPr>
          <a:xfrm>
            <a:off x="5327103" y="3006534"/>
            <a:ext cx="492125" cy="482600"/>
          </a:xfrm>
          <a:prstGeom prst="rect">
            <a:avLst/>
          </a:prstGeom>
        </p:spPr>
        <p:txBody>
          <a:bodyPr vert="horz" wrap="square" lIns="0" tIns="12700" rIns="0" bIns="0" rtlCol="0">
            <a:spAutoFit/>
          </a:bodyPr>
          <a:lstStyle/>
          <a:p>
            <a:pPr marL="12700">
              <a:lnSpc>
                <a:spcPct val="100000"/>
              </a:lnSpc>
              <a:spcBef>
                <a:spcPts val="100"/>
              </a:spcBef>
            </a:pPr>
            <a:r>
              <a:rPr sz="3000" spc="-145" dirty="0">
                <a:solidFill>
                  <a:srgbClr val="E3ECE4"/>
                </a:solidFill>
                <a:latin typeface="Arial Black"/>
                <a:cs typeface="Arial Black"/>
              </a:rPr>
              <a:t>01</a:t>
            </a:r>
            <a:endParaRPr sz="3000">
              <a:latin typeface="Arial Black"/>
              <a:cs typeface="Arial Black"/>
            </a:endParaRPr>
          </a:p>
        </p:txBody>
      </p:sp>
      <p:sp>
        <p:nvSpPr>
          <p:cNvPr id="11" name="object 11"/>
          <p:cNvSpPr txBox="1"/>
          <p:nvPr/>
        </p:nvSpPr>
        <p:spPr>
          <a:xfrm>
            <a:off x="1628333" y="4289466"/>
            <a:ext cx="3355975" cy="501650"/>
          </a:xfrm>
          <a:prstGeom prst="rect">
            <a:avLst/>
          </a:prstGeom>
        </p:spPr>
        <p:txBody>
          <a:bodyPr vert="horz" wrap="square" lIns="0" tIns="15875" rIns="0" bIns="0" rtlCol="0">
            <a:spAutoFit/>
          </a:bodyPr>
          <a:lstStyle/>
          <a:p>
            <a:pPr marL="12700">
              <a:lnSpc>
                <a:spcPct val="100000"/>
              </a:lnSpc>
              <a:spcBef>
                <a:spcPts val="125"/>
              </a:spcBef>
            </a:pPr>
            <a:r>
              <a:rPr sz="3100" spc="-180" dirty="0">
                <a:solidFill>
                  <a:srgbClr val="1F2924"/>
                </a:solidFill>
                <a:latin typeface="Arial Black"/>
                <a:cs typeface="Arial Black"/>
              </a:rPr>
              <a:t>Project</a:t>
            </a:r>
            <a:r>
              <a:rPr sz="3100" spc="-245" dirty="0">
                <a:solidFill>
                  <a:srgbClr val="1F2924"/>
                </a:solidFill>
                <a:latin typeface="Arial Black"/>
                <a:cs typeface="Arial Black"/>
              </a:rPr>
              <a:t> </a:t>
            </a:r>
            <a:r>
              <a:rPr sz="3100" spc="-170" dirty="0">
                <a:solidFill>
                  <a:srgbClr val="1F2924"/>
                </a:solidFill>
                <a:latin typeface="Arial Black"/>
                <a:cs typeface="Arial Black"/>
              </a:rPr>
              <a:t>Overview</a:t>
            </a:r>
            <a:endParaRPr sz="3100" dirty="0">
              <a:latin typeface="Arial Black"/>
              <a:cs typeface="Arial Black"/>
            </a:endParaRPr>
          </a:p>
        </p:txBody>
      </p:sp>
      <p:grpSp>
        <p:nvGrpSpPr>
          <p:cNvPr id="12" name="object 12"/>
          <p:cNvGrpSpPr/>
          <p:nvPr/>
        </p:nvGrpSpPr>
        <p:grpSpPr>
          <a:xfrm>
            <a:off x="12305030" y="2823957"/>
            <a:ext cx="5144770" cy="2835910"/>
            <a:chOff x="6548896" y="2823957"/>
            <a:chExt cx="5144770" cy="2835910"/>
          </a:xfrm>
        </p:grpSpPr>
        <p:sp>
          <p:nvSpPr>
            <p:cNvPr id="13" name="object 13"/>
            <p:cNvSpPr/>
            <p:nvPr/>
          </p:nvSpPr>
          <p:spPr>
            <a:xfrm>
              <a:off x="6553658" y="2828720"/>
              <a:ext cx="5135245" cy="2826385"/>
            </a:xfrm>
            <a:custGeom>
              <a:avLst/>
              <a:gdLst/>
              <a:ahLst/>
              <a:cxnLst/>
              <a:rect l="l" t="t" r="r" b="b"/>
              <a:pathLst>
                <a:path w="5135245" h="2826385">
                  <a:moveTo>
                    <a:pt x="4941826" y="2825996"/>
                  </a:move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close/>
                </a:path>
              </a:pathLst>
            </a:custGeom>
            <a:solidFill>
              <a:srgbClr val="7EB069"/>
            </a:solidFill>
          </p:spPr>
          <p:txBody>
            <a:bodyPr wrap="square" lIns="0" tIns="0" rIns="0" bIns="0" rtlCol="0"/>
            <a:lstStyle/>
            <a:p>
              <a:endParaRPr/>
            </a:p>
          </p:txBody>
        </p:sp>
        <p:sp>
          <p:nvSpPr>
            <p:cNvPr id="14" name="object 14"/>
            <p:cNvSpPr/>
            <p:nvPr/>
          </p:nvSpPr>
          <p:spPr>
            <a:xfrm>
              <a:off x="6553658" y="2828720"/>
              <a:ext cx="5135245" cy="2826385"/>
            </a:xfrm>
            <a:custGeom>
              <a:avLst/>
              <a:gdLst/>
              <a:ahLst/>
              <a:cxnLst/>
              <a:rect l="l" t="t" r="r" b="b"/>
              <a:pathLst>
                <a:path w="5135245" h="2826385">
                  <a:moveTo>
                    <a:pt x="0" y="192971"/>
                  </a:move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close/>
                </a:path>
              </a:pathLst>
            </a:custGeom>
            <a:ln w="9524">
              <a:solidFill>
                <a:srgbClr val="E3ECE4"/>
              </a:solidFill>
            </a:ln>
          </p:spPr>
          <p:txBody>
            <a:bodyPr wrap="square" lIns="0" tIns="0" rIns="0" bIns="0" rtlCol="0"/>
            <a:lstStyle/>
            <a:p>
              <a:endParaRPr/>
            </a:p>
          </p:txBody>
        </p:sp>
        <p:sp>
          <p:nvSpPr>
            <p:cNvPr id="15" name="object 15"/>
            <p:cNvSpPr/>
            <p:nvPr/>
          </p:nvSpPr>
          <p:spPr>
            <a:xfrm>
              <a:off x="6972299" y="3086100"/>
              <a:ext cx="822960" cy="822960"/>
            </a:xfrm>
            <a:custGeom>
              <a:avLst/>
              <a:gdLst/>
              <a:ahLst/>
              <a:cxnLst/>
              <a:rect l="l" t="t" r="r" b="b"/>
              <a:pathLst>
                <a:path w="822959" h="822960">
                  <a:moveTo>
                    <a:pt x="411479" y="822959"/>
                  </a:moveTo>
                  <a:lnTo>
                    <a:pt x="363490" y="820191"/>
                  </a:lnTo>
                  <a:lnTo>
                    <a:pt x="317127" y="812093"/>
                  </a:lnTo>
                  <a:lnTo>
                    <a:pt x="272699" y="798972"/>
                  </a:lnTo>
                  <a:lnTo>
                    <a:pt x="230516" y="781138"/>
                  </a:lnTo>
                  <a:lnTo>
                    <a:pt x="190884" y="758900"/>
                  </a:lnTo>
                  <a:lnTo>
                    <a:pt x="154115" y="732566"/>
                  </a:lnTo>
                  <a:lnTo>
                    <a:pt x="120515" y="702444"/>
                  </a:lnTo>
                  <a:lnTo>
                    <a:pt x="90393" y="668844"/>
                  </a:lnTo>
                  <a:lnTo>
                    <a:pt x="64059" y="632074"/>
                  </a:lnTo>
                  <a:lnTo>
                    <a:pt x="41821" y="592443"/>
                  </a:lnTo>
                  <a:lnTo>
                    <a:pt x="23987" y="550260"/>
                  </a:lnTo>
                  <a:lnTo>
                    <a:pt x="10866" y="505832"/>
                  </a:lnTo>
                  <a:lnTo>
                    <a:pt x="2768" y="459469"/>
                  </a:lnTo>
                  <a:lnTo>
                    <a:pt x="0" y="411479"/>
                  </a:lnTo>
                  <a:lnTo>
                    <a:pt x="2768" y="363490"/>
                  </a:lnTo>
                  <a:lnTo>
                    <a:pt x="10866" y="317127"/>
                  </a:lnTo>
                  <a:lnTo>
                    <a:pt x="23987" y="272699"/>
                  </a:lnTo>
                  <a:lnTo>
                    <a:pt x="41821" y="230516"/>
                  </a:lnTo>
                  <a:lnTo>
                    <a:pt x="64059" y="190884"/>
                  </a:lnTo>
                  <a:lnTo>
                    <a:pt x="90393" y="154115"/>
                  </a:lnTo>
                  <a:lnTo>
                    <a:pt x="120515" y="120515"/>
                  </a:lnTo>
                  <a:lnTo>
                    <a:pt x="154115" y="90393"/>
                  </a:lnTo>
                  <a:lnTo>
                    <a:pt x="190884" y="64059"/>
                  </a:lnTo>
                  <a:lnTo>
                    <a:pt x="230516" y="41821"/>
                  </a:lnTo>
                  <a:lnTo>
                    <a:pt x="272699" y="23987"/>
                  </a:lnTo>
                  <a:lnTo>
                    <a:pt x="317127" y="10866"/>
                  </a:lnTo>
                  <a:lnTo>
                    <a:pt x="363490" y="2768"/>
                  </a:lnTo>
                  <a:lnTo>
                    <a:pt x="411479" y="0"/>
                  </a:lnTo>
                  <a:lnTo>
                    <a:pt x="459469" y="2768"/>
                  </a:lnTo>
                  <a:lnTo>
                    <a:pt x="505832" y="10866"/>
                  </a:lnTo>
                  <a:lnTo>
                    <a:pt x="550260" y="23987"/>
                  </a:lnTo>
                  <a:lnTo>
                    <a:pt x="592443" y="41821"/>
                  </a:lnTo>
                  <a:lnTo>
                    <a:pt x="632074" y="64059"/>
                  </a:lnTo>
                  <a:lnTo>
                    <a:pt x="668844" y="90393"/>
                  </a:lnTo>
                  <a:lnTo>
                    <a:pt x="702444" y="120515"/>
                  </a:lnTo>
                  <a:lnTo>
                    <a:pt x="732566" y="154115"/>
                  </a:lnTo>
                  <a:lnTo>
                    <a:pt x="758900" y="190884"/>
                  </a:lnTo>
                  <a:lnTo>
                    <a:pt x="781138" y="230516"/>
                  </a:lnTo>
                  <a:lnTo>
                    <a:pt x="798972" y="272699"/>
                  </a:lnTo>
                  <a:lnTo>
                    <a:pt x="812093" y="317127"/>
                  </a:lnTo>
                  <a:lnTo>
                    <a:pt x="820191" y="363490"/>
                  </a:lnTo>
                  <a:lnTo>
                    <a:pt x="822959" y="411479"/>
                  </a:lnTo>
                  <a:lnTo>
                    <a:pt x="820191" y="459469"/>
                  </a:lnTo>
                  <a:lnTo>
                    <a:pt x="812093" y="505832"/>
                  </a:lnTo>
                  <a:lnTo>
                    <a:pt x="798972" y="550260"/>
                  </a:lnTo>
                  <a:lnTo>
                    <a:pt x="781138" y="592443"/>
                  </a:lnTo>
                  <a:lnTo>
                    <a:pt x="758900" y="632074"/>
                  </a:lnTo>
                  <a:lnTo>
                    <a:pt x="732566" y="668844"/>
                  </a:lnTo>
                  <a:lnTo>
                    <a:pt x="702444" y="702444"/>
                  </a:lnTo>
                  <a:lnTo>
                    <a:pt x="668844" y="732566"/>
                  </a:lnTo>
                  <a:lnTo>
                    <a:pt x="632074" y="758900"/>
                  </a:lnTo>
                  <a:lnTo>
                    <a:pt x="592443" y="781138"/>
                  </a:lnTo>
                  <a:lnTo>
                    <a:pt x="550260" y="798972"/>
                  </a:lnTo>
                  <a:lnTo>
                    <a:pt x="505832" y="812093"/>
                  </a:lnTo>
                  <a:lnTo>
                    <a:pt x="459469" y="820191"/>
                  </a:lnTo>
                  <a:lnTo>
                    <a:pt x="411479" y="822959"/>
                  </a:lnTo>
                  <a:close/>
                </a:path>
              </a:pathLst>
            </a:custGeom>
            <a:solidFill>
              <a:srgbClr val="1B4232"/>
            </a:solidFill>
          </p:spPr>
          <p:txBody>
            <a:bodyPr wrap="square" lIns="0" tIns="0" rIns="0" bIns="0" rtlCol="0"/>
            <a:lstStyle/>
            <a:p>
              <a:endParaRPr/>
            </a:p>
          </p:txBody>
        </p:sp>
        <p:pic>
          <p:nvPicPr>
            <p:cNvPr id="16" name="object 16"/>
            <p:cNvPicPr/>
            <p:nvPr/>
          </p:nvPicPr>
          <p:blipFill>
            <a:blip r:embed="rId3" cstate="print"/>
            <a:stretch>
              <a:fillRect/>
            </a:stretch>
          </p:blipFill>
          <p:spPr>
            <a:xfrm>
              <a:off x="7153350" y="3267151"/>
              <a:ext cx="460819" cy="460819"/>
            </a:xfrm>
            <a:prstGeom prst="rect">
              <a:avLst/>
            </a:prstGeom>
          </p:spPr>
        </p:pic>
      </p:grpSp>
      <p:sp>
        <p:nvSpPr>
          <p:cNvPr id="17" name="object 17"/>
          <p:cNvSpPr txBox="1"/>
          <p:nvPr/>
        </p:nvSpPr>
        <p:spPr>
          <a:xfrm>
            <a:off x="10916194" y="3006534"/>
            <a:ext cx="503555" cy="482600"/>
          </a:xfrm>
          <a:prstGeom prst="rect">
            <a:avLst/>
          </a:prstGeom>
        </p:spPr>
        <p:txBody>
          <a:bodyPr vert="horz" wrap="square" lIns="0" tIns="12700" rIns="0" bIns="0" rtlCol="0">
            <a:spAutoFit/>
          </a:bodyPr>
          <a:lstStyle/>
          <a:p>
            <a:pPr marL="12700">
              <a:lnSpc>
                <a:spcPct val="100000"/>
              </a:lnSpc>
              <a:spcBef>
                <a:spcPts val="100"/>
              </a:spcBef>
            </a:pPr>
            <a:r>
              <a:rPr sz="3000" spc="-100" dirty="0">
                <a:solidFill>
                  <a:srgbClr val="E3ECE4"/>
                </a:solidFill>
                <a:latin typeface="Arial Black"/>
                <a:cs typeface="Arial Black"/>
              </a:rPr>
              <a:t>02</a:t>
            </a:r>
            <a:endParaRPr sz="3000">
              <a:latin typeface="Arial Black"/>
              <a:cs typeface="Arial Black"/>
            </a:endParaRPr>
          </a:p>
        </p:txBody>
      </p:sp>
      <p:sp>
        <p:nvSpPr>
          <p:cNvPr id="18" name="object 18"/>
          <p:cNvSpPr txBox="1"/>
          <p:nvPr/>
        </p:nvSpPr>
        <p:spPr>
          <a:xfrm>
            <a:off x="12548327" y="4231227"/>
            <a:ext cx="4451985" cy="501650"/>
          </a:xfrm>
          <a:prstGeom prst="rect">
            <a:avLst/>
          </a:prstGeom>
        </p:spPr>
        <p:txBody>
          <a:bodyPr vert="horz" wrap="square" lIns="0" tIns="15875" rIns="0" bIns="0" rtlCol="0">
            <a:spAutoFit/>
          </a:bodyPr>
          <a:lstStyle/>
          <a:p>
            <a:pPr marL="12700">
              <a:lnSpc>
                <a:spcPct val="100000"/>
              </a:lnSpc>
              <a:spcBef>
                <a:spcPts val="125"/>
              </a:spcBef>
            </a:pPr>
            <a:r>
              <a:rPr sz="3100" spc="-235" dirty="0">
                <a:solidFill>
                  <a:srgbClr val="1F2924"/>
                </a:solidFill>
                <a:latin typeface="Arial Black"/>
                <a:cs typeface="Arial Black"/>
              </a:rPr>
              <a:t>Technical</a:t>
            </a:r>
            <a:r>
              <a:rPr sz="3100" spc="-240" dirty="0">
                <a:solidFill>
                  <a:srgbClr val="1F2924"/>
                </a:solidFill>
                <a:latin typeface="Arial Black"/>
                <a:cs typeface="Arial Black"/>
              </a:rPr>
              <a:t> </a:t>
            </a:r>
            <a:r>
              <a:rPr sz="3100" spc="-155" dirty="0">
                <a:solidFill>
                  <a:srgbClr val="1F2924"/>
                </a:solidFill>
                <a:latin typeface="Arial Black"/>
                <a:cs typeface="Arial Black"/>
              </a:rPr>
              <a:t>Architecture</a:t>
            </a:r>
            <a:endParaRPr sz="3100">
              <a:latin typeface="Arial Black"/>
              <a:cs typeface="Arial Black"/>
            </a:endParaRPr>
          </a:p>
        </p:txBody>
      </p:sp>
      <p:grpSp>
        <p:nvGrpSpPr>
          <p:cNvPr id="19" name="object 19"/>
          <p:cNvGrpSpPr/>
          <p:nvPr/>
        </p:nvGrpSpPr>
        <p:grpSpPr>
          <a:xfrm>
            <a:off x="6634162" y="2845753"/>
            <a:ext cx="5135245" cy="2826385"/>
            <a:chOff x="12154358" y="2828720"/>
            <a:chExt cx="5135245" cy="2826385"/>
          </a:xfrm>
        </p:grpSpPr>
        <p:sp>
          <p:nvSpPr>
            <p:cNvPr id="20" name="object 20"/>
            <p:cNvSpPr/>
            <p:nvPr/>
          </p:nvSpPr>
          <p:spPr>
            <a:xfrm>
              <a:off x="12154358" y="2828720"/>
              <a:ext cx="5135245" cy="2826385"/>
            </a:xfrm>
            <a:custGeom>
              <a:avLst/>
              <a:gdLst/>
              <a:ahLst/>
              <a:cxnLst/>
              <a:rect l="l" t="t" r="r" b="b"/>
              <a:pathLst>
                <a:path w="5135244" h="2826385">
                  <a:moveTo>
                    <a:pt x="4941826" y="2825996"/>
                  </a:move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close/>
                </a:path>
              </a:pathLst>
            </a:custGeom>
            <a:solidFill>
              <a:srgbClr val="7EB069"/>
            </a:solidFill>
          </p:spPr>
          <p:txBody>
            <a:bodyPr wrap="square" lIns="0" tIns="0" rIns="0" bIns="0" rtlCol="0"/>
            <a:lstStyle/>
            <a:p>
              <a:endParaRPr/>
            </a:p>
          </p:txBody>
        </p:sp>
        <p:sp>
          <p:nvSpPr>
            <p:cNvPr id="21" name="object 21"/>
            <p:cNvSpPr/>
            <p:nvPr/>
          </p:nvSpPr>
          <p:spPr>
            <a:xfrm>
              <a:off x="12154358" y="2828720"/>
              <a:ext cx="5135245" cy="2826385"/>
            </a:xfrm>
            <a:custGeom>
              <a:avLst/>
              <a:gdLst/>
              <a:ahLst/>
              <a:cxnLst/>
              <a:rect l="l" t="t" r="r" b="b"/>
              <a:pathLst>
                <a:path w="5135244" h="2826385">
                  <a:moveTo>
                    <a:pt x="0" y="192971"/>
                  </a:move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close/>
                </a:path>
              </a:pathLst>
            </a:custGeom>
            <a:ln w="9524">
              <a:solidFill>
                <a:srgbClr val="E3ECE4"/>
              </a:solidFill>
            </a:ln>
          </p:spPr>
          <p:txBody>
            <a:bodyPr wrap="square" lIns="0" tIns="0" rIns="0" bIns="0" rtlCol="0"/>
            <a:lstStyle/>
            <a:p>
              <a:endParaRPr/>
            </a:p>
          </p:txBody>
        </p:sp>
        <p:sp>
          <p:nvSpPr>
            <p:cNvPr id="22" name="object 22"/>
            <p:cNvSpPr/>
            <p:nvPr/>
          </p:nvSpPr>
          <p:spPr>
            <a:xfrm>
              <a:off x="12572999" y="3086100"/>
              <a:ext cx="822960" cy="822960"/>
            </a:xfrm>
            <a:custGeom>
              <a:avLst/>
              <a:gdLst/>
              <a:ahLst/>
              <a:cxnLst/>
              <a:rect l="l" t="t" r="r" b="b"/>
              <a:pathLst>
                <a:path w="822959" h="822960">
                  <a:moveTo>
                    <a:pt x="411479" y="822959"/>
                  </a:moveTo>
                  <a:lnTo>
                    <a:pt x="363490" y="820191"/>
                  </a:lnTo>
                  <a:lnTo>
                    <a:pt x="317127" y="812093"/>
                  </a:lnTo>
                  <a:lnTo>
                    <a:pt x="272699" y="798972"/>
                  </a:lnTo>
                  <a:lnTo>
                    <a:pt x="230516" y="781138"/>
                  </a:lnTo>
                  <a:lnTo>
                    <a:pt x="190884" y="758900"/>
                  </a:lnTo>
                  <a:lnTo>
                    <a:pt x="154115" y="732566"/>
                  </a:lnTo>
                  <a:lnTo>
                    <a:pt x="120515" y="702444"/>
                  </a:lnTo>
                  <a:lnTo>
                    <a:pt x="90393" y="668844"/>
                  </a:lnTo>
                  <a:lnTo>
                    <a:pt x="64059" y="632074"/>
                  </a:lnTo>
                  <a:lnTo>
                    <a:pt x="41821" y="592443"/>
                  </a:lnTo>
                  <a:lnTo>
                    <a:pt x="23987" y="550260"/>
                  </a:lnTo>
                  <a:lnTo>
                    <a:pt x="10866" y="505832"/>
                  </a:lnTo>
                  <a:lnTo>
                    <a:pt x="2768" y="459469"/>
                  </a:lnTo>
                  <a:lnTo>
                    <a:pt x="0" y="411479"/>
                  </a:lnTo>
                  <a:lnTo>
                    <a:pt x="2768" y="363490"/>
                  </a:lnTo>
                  <a:lnTo>
                    <a:pt x="10866" y="317127"/>
                  </a:lnTo>
                  <a:lnTo>
                    <a:pt x="23987" y="272699"/>
                  </a:lnTo>
                  <a:lnTo>
                    <a:pt x="41821" y="230516"/>
                  </a:lnTo>
                  <a:lnTo>
                    <a:pt x="64059" y="190884"/>
                  </a:lnTo>
                  <a:lnTo>
                    <a:pt x="90393" y="154115"/>
                  </a:lnTo>
                  <a:lnTo>
                    <a:pt x="120515" y="120515"/>
                  </a:lnTo>
                  <a:lnTo>
                    <a:pt x="154115" y="90393"/>
                  </a:lnTo>
                  <a:lnTo>
                    <a:pt x="190884" y="64059"/>
                  </a:lnTo>
                  <a:lnTo>
                    <a:pt x="230516" y="41821"/>
                  </a:lnTo>
                  <a:lnTo>
                    <a:pt x="272699" y="23987"/>
                  </a:lnTo>
                  <a:lnTo>
                    <a:pt x="317127" y="10866"/>
                  </a:lnTo>
                  <a:lnTo>
                    <a:pt x="363490" y="2768"/>
                  </a:lnTo>
                  <a:lnTo>
                    <a:pt x="411479" y="0"/>
                  </a:lnTo>
                  <a:lnTo>
                    <a:pt x="459469" y="2768"/>
                  </a:lnTo>
                  <a:lnTo>
                    <a:pt x="505832" y="10866"/>
                  </a:lnTo>
                  <a:lnTo>
                    <a:pt x="550260" y="23987"/>
                  </a:lnTo>
                  <a:lnTo>
                    <a:pt x="592443" y="41821"/>
                  </a:lnTo>
                  <a:lnTo>
                    <a:pt x="632074" y="64059"/>
                  </a:lnTo>
                  <a:lnTo>
                    <a:pt x="668844" y="90393"/>
                  </a:lnTo>
                  <a:lnTo>
                    <a:pt x="702444" y="120515"/>
                  </a:lnTo>
                  <a:lnTo>
                    <a:pt x="732566" y="154115"/>
                  </a:lnTo>
                  <a:lnTo>
                    <a:pt x="758900" y="190884"/>
                  </a:lnTo>
                  <a:lnTo>
                    <a:pt x="781138" y="230516"/>
                  </a:lnTo>
                  <a:lnTo>
                    <a:pt x="798972" y="272699"/>
                  </a:lnTo>
                  <a:lnTo>
                    <a:pt x="812093" y="317127"/>
                  </a:lnTo>
                  <a:lnTo>
                    <a:pt x="820191" y="363490"/>
                  </a:lnTo>
                  <a:lnTo>
                    <a:pt x="822959" y="411479"/>
                  </a:lnTo>
                  <a:lnTo>
                    <a:pt x="820191" y="459469"/>
                  </a:lnTo>
                  <a:lnTo>
                    <a:pt x="812093" y="505832"/>
                  </a:lnTo>
                  <a:lnTo>
                    <a:pt x="798972" y="550260"/>
                  </a:lnTo>
                  <a:lnTo>
                    <a:pt x="781138" y="592443"/>
                  </a:lnTo>
                  <a:lnTo>
                    <a:pt x="758900" y="632074"/>
                  </a:lnTo>
                  <a:lnTo>
                    <a:pt x="732566" y="668844"/>
                  </a:lnTo>
                  <a:lnTo>
                    <a:pt x="702444" y="702444"/>
                  </a:lnTo>
                  <a:lnTo>
                    <a:pt x="668844" y="732566"/>
                  </a:lnTo>
                  <a:lnTo>
                    <a:pt x="632074" y="758900"/>
                  </a:lnTo>
                  <a:lnTo>
                    <a:pt x="592443" y="781138"/>
                  </a:lnTo>
                  <a:lnTo>
                    <a:pt x="550260" y="798972"/>
                  </a:lnTo>
                  <a:lnTo>
                    <a:pt x="505832" y="812093"/>
                  </a:lnTo>
                  <a:lnTo>
                    <a:pt x="459469" y="820191"/>
                  </a:lnTo>
                  <a:lnTo>
                    <a:pt x="411479" y="822959"/>
                  </a:lnTo>
                  <a:close/>
                </a:path>
              </a:pathLst>
            </a:custGeom>
            <a:solidFill>
              <a:srgbClr val="1B4232"/>
            </a:solidFill>
          </p:spPr>
          <p:txBody>
            <a:bodyPr wrap="square" lIns="0" tIns="0" rIns="0" bIns="0" rtlCol="0"/>
            <a:lstStyle/>
            <a:p>
              <a:endParaRPr/>
            </a:p>
          </p:txBody>
        </p:sp>
      </p:grpSp>
      <p:sp>
        <p:nvSpPr>
          <p:cNvPr id="24" name="object 24"/>
          <p:cNvSpPr txBox="1"/>
          <p:nvPr/>
        </p:nvSpPr>
        <p:spPr>
          <a:xfrm>
            <a:off x="16704310" y="3009900"/>
            <a:ext cx="516890" cy="482600"/>
          </a:xfrm>
          <a:prstGeom prst="rect">
            <a:avLst/>
          </a:prstGeom>
        </p:spPr>
        <p:txBody>
          <a:bodyPr vert="horz" wrap="square" lIns="0" tIns="12700" rIns="0" bIns="0" rtlCol="0">
            <a:spAutoFit/>
          </a:bodyPr>
          <a:lstStyle/>
          <a:p>
            <a:pPr marL="12700">
              <a:lnSpc>
                <a:spcPct val="100000"/>
              </a:lnSpc>
              <a:spcBef>
                <a:spcPts val="100"/>
              </a:spcBef>
            </a:pPr>
            <a:r>
              <a:rPr sz="3000" spc="-40" dirty="0">
                <a:solidFill>
                  <a:srgbClr val="E3ECE4"/>
                </a:solidFill>
                <a:latin typeface="Arial Black"/>
                <a:cs typeface="Arial Black"/>
              </a:rPr>
              <a:t>03</a:t>
            </a:r>
            <a:endParaRPr sz="3000" dirty="0">
              <a:latin typeface="Arial Black"/>
              <a:cs typeface="Arial Black"/>
            </a:endParaRPr>
          </a:p>
        </p:txBody>
      </p:sp>
      <p:sp>
        <p:nvSpPr>
          <p:cNvPr id="25" name="object 25"/>
          <p:cNvSpPr txBox="1"/>
          <p:nvPr/>
        </p:nvSpPr>
        <p:spPr>
          <a:xfrm>
            <a:off x="7131173" y="4247808"/>
            <a:ext cx="4135649" cy="970137"/>
          </a:xfrm>
          <a:prstGeom prst="rect">
            <a:avLst/>
          </a:prstGeom>
        </p:spPr>
        <p:txBody>
          <a:bodyPr vert="horz" wrap="square" lIns="0" tIns="15875" rIns="0" bIns="0" rtlCol="0">
            <a:spAutoFit/>
          </a:bodyPr>
          <a:lstStyle/>
          <a:p>
            <a:pPr marL="12700" algn="ctr">
              <a:lnSpc>
                <a:spcPct val="100000"/>
              </a:lnSpc>
              <a:spcBef>
                <a:spcPts val="125"/>
              </a:spcBef>
            </a:pPr>
            <a:r>
              <a:rPr lang="en-US" sz="3100" spc="-180" dirty="0">
                <a:solidFill>
                  <a:srgbClr val="1F2924"/>
                </a:solidFill>
                <a:latin typeface="Arial Black"/>
              </a:rPr>
              <a:t>Key Metrics &amp; Results</a:t>
            </a:r>
            <a:endParaRPr sz="3100" spc="-180" dirty="0">
              <a:solidFill>
                <a:srgbClr val="1F2924"/>
              </a:solidFill>
              <a:latin typeface="Arial Black"/>
            </a:endParaRPr>
          </a:p>
        </p:txBody>
      </p:sp>
      <p:grpSp>
        <p:nvGrpSpPr>
          <p:cNvPr id="33" name="object 33"/>
          <p:cNvGrpSpPr/>
          <p:nvPr/>
        </p:nvGrpSpPr>
        <p:grpSpPr>
          <a:xfrm>
            <a:off x="10453083" y="6052185"/>
            <a:ext cx="5144770" cy="2835910"/>
            <a:chOff x="6548896" y="6117940"/>
            <a:chExt cx="5144770" cy="2835910"/>
          </a:xfrm>
        </p:grpSpPr>
        <p:sp>
          <p:nvSpPr>
            <p:cNvPr id="34" name="object 34"/>
            <p:cNvSpPr/>
            <p:nvPr/>
          </p:nvSpPr>
          <p:spPr>
            <a:xfrm>
              <a:off x="6553658" y="6122703"/>
              <a:ext cx="5135245" cy="2826385"/>
            </a:xfrm>
            <a:custGeom>
              <a:avLst/>
              <a:gdLst/>
              <a:ahLst/>
              <a:cxnLst/>
              <a:rect l="l" t="t" r="r" b="b"/>
              <a:pathLst>
                <a:path w="5135245" h="2826384">
                  <a:moveTo>
                    <a:pt x="4941826" y="2825996"/>
                  </a:move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close/>
                </a:path>
              </a:pathLst>
            </a:custGeom>
            <a:solidFill>
              <a:srgbClr val="7EB069"/>
            </a:solidFill>
          </p:spPr>
          <p:txBody>
            <a:bodyPr wrap="square" lIns="0" tIns="0" rIns="0" bIns="0" rtlCol="0"/>
            <a:lstStyle/>
            <a:p>
              <a:endParaRPr/>
            </a:p>
          </p:txBody>
        </p:sp>
        <p:sp>
          <p:nvSpPr>
            <p:cNvPr id="35" name="object 35"/>
            <p:cNvSpPr/>
            <p:nvPr/>
          </p:nvSpPr>
          <p:spPr>
            <a:xfrm>
              <a:off x="6553658" y="6122703"/>
              <a:ext cx="5135245" cy="2826385"/>
            </a:xfrm>
            <a:custGeom>
              <a:avLst/>
              <a:gdLst/>
              <a:ahLst/>
              <a:cxnLst/>
              <a:rect l="l" t="t" r="r" b="b"/>
              <a:pathLst>
                <a:path w="5135245" h="2826384">
                  <a:moveTo>
                    <a:pt x="0" y="192971"/>
                  </a:move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close/>
                </a:path>
              </a:pathLst>
            </a:custGeom>
            <a:ln w="9524">
              <a:solidFill>
                <a:srgbClr val="E3ECE4"/>
              </a:solidFill>
            </a:ln>
          </p:spPr>
          <p:txBody>
            <a:bodyPr wrap="square" lIns="0" tIns="0" rIns="0" bIns="0" rtlCol="0"/>
            <a:lstStyle/>
            <a:p>
              <a:endParaRPr/>
            </a:p>
          </p:txBody>
        </p:sp>
        <p:sp>
          <p:nvSpPr>
            <p:cNvPr id="36" name="object 36"/>
            <p:cNvSpPr/>
            <p:nvPr/>
          </p:nvSpPr>
          <p:spPr>
            <a:xfrm>
              <a:off x="6972299" y="6377940"/>
              <a:ext cx="822960" cy="822960"/>
            </a:xfrm>
            <a:custGeom>
              <a:avLst/>
              <a:gdLst/>
              <a:ahLst/>
              <a:cxnLst/>
              <a:rect l="l" t="t" r="r" b="b"/>
              <a:pathLst>
                <a:path w="822959" h="822959">
                  <a:moveTo>
                    <a:pt x="411479" y="822959"/>
                  </a:moveTo>
                  <a:lnTo>
                    <a:pt x="363490" y="820191"/>
                  </a:lnTo>
                  <a:lnTo>
                    <a:pt x="317127" y="812093"/>
                  </a:lnTo>
                  <a:lnTo>
                    <a:pt x="272699" y="798972"/>
                  </a:lnTo>
                  <a:lnTo>
                    <a:pt x="230516" y="781138"/>
                  </a:lnTo>
                  <a:lnTo>
                    <a:pt x="190884" y="758900"/>
                  </a:lnTo>
                  <a:lnTo>
                    <a:pt x="154115" y="732566"/>
                  </a:lnTo>
                  <a:lnTo>
                    <a:pt x="120515" y="702444"/>
                  </a:lnTo>
                  <a:lnTo>
                    <a:pt x="90393" y="668844"/>
                  </a:lnTo>
                  <a:lnTo>
                    <a:pt x="64059" y="632074"/>
                  </a:lnTo>
                  <a:lnTo>
                    <a:pt x="41821" y="592443"/>
                  </a:lnTo>
                  <a:lnTo>
                    <a:pt x="23987" y="550260"/>
                  </a:lnTo>
                  <a:lnTo>
                    <a:pt x="10866" y="505832"/>
                  </a:lnTo>
                  <a:lnTo>
                    <a:pt x="2768" y="459469"/>
                  </a:lnTo>
                  <a:lnTo>
                    <a:pt x="0" y="411479"/>
                  </a:lnTo>
                  <a:lnTo>
                    <a:pt x="2768" y="363490"/>
                  </a:lnTo>
                  <a:lnTo>
                    <a:pt x="10866" y="317127"/>
                  </a:lnTo>
                  <a:lnTo>
                    <a:pt x="23987" y="272699"/>
                  </a:lnTo>
                  <a:lnTo>
                    <a:pt x="41821" y="230516"/>
                  </a:lnTo>
                  <a:lnTo>
                    <a:pt x="64059" y="190884"/>
                  </a:lnTo>
                  <a:lnTo>
                    <a:pt x="90393" y="154115"/>
                  </a:lnTo>
                  <a:lnTo>
                    <a:pt x="120515" y="120515"/>
                  </a:lnTo>
                  <a:lnTo>
                    <a:pt x="154115" y="90393"/>
                  </a:lnTo>
                  <a:lnTo>
                    <a:pt x="190884" y="64059"/>
                  </a:lnTo>
                  <a:lnTo>
                    <a:pt x="230516" y="41821"/>
                  </a:lnTo>
                  <a:lnTo>
                    <a:pt x="272699" y="23987"/>
                  </a:lnTo>
                  <a:lnTo>
                    <a:pt x="317127" y="10866"/>
                  </a:lnTo>
                  <a:lnTo>
                    <a:pt x="363490" y="2768"/>
                  </a:lnTo>
                  <a:lnTo>
                    <a:pt x="411479" y="0"/>
                  </a:lnTo>
                  <a:lnTo>
                    <a:pt x="459469" y="2768"/>
                  </a:lnTo>
                  <a:lnTo>
                    <a:pt x="505832" y="10866"/>
                  </a:lnTo>
                  <a:lnTo>
                    <a:pt x="550260" y="23987"/>
                  </a:lnTo>
                  <a:lnTo>
                    <a:pt x="592443" y="41821"/>
                  </a:lnTo>
                  <a:lnTo>
                    <a:pt x="632074" y="64059"/>
                  </a:lnTo>
                  <a:lnTo>
                    <a:pt x="668844" y="90393"/>
                  </a:lnTo>
                  <a:lnTo>
                    <a:pt x="702444" y="120515"/>
                  </a:lnTo>
                  <a:lnTo>
                    <a:pt x="732566" y="154115"/>
                  </a:lnTo>
                  <a:lnTo>
                    <a:pt x="758900" y="190884"/>
                  </a:lnTo>
                  <a:lnTo>
                    <a:pt x="781138" y="230516"/>
                  </a:lnTo>
                  <a:lnTo>
                    <a:pt x="798972" y="272699"/>
                  </a:lnTo>
                  <a:lnTo>
                    <a:pt x="812093" y="317127"/>
                  </a:lnTo>
                  <a:lnTo>
                    <a:pt x="820191" y="363490"/>
                  </a:lnTo>
                  <a:lnTo>
                    <a:pt x="822959" y="411479"/>
                  </a:lnTo>
                  <a:lnTo>
                    <a:pt x="820191" y="459469"/>
                  </a:lnTo>
                  <a:lnTo>
                    <a:pt x="812093" y="505832"/>
                  </a:lnTo>
                  <a:lnTo>
                    <a:pt x="798972" y="550260"/>
                  </a:lnTo>
                  <a:lnTo>
                    <a:pt x="781138" y="592443"/>
                  </a:lnTo>
                  <a:lnTo>
                    <a:pt x="758900" y="632074"/>
                  </a:lnTo>
                  <a:lnTo>
                    <a:pt x="732566" y="668844"/>
                  </a:lnTo>
                  <a:lnTo>
                    <a:pt x="702444" y="702444"/>
                  </a:lnTo>
                  <a:lnTo>
                    <a:pt x="668844" y="732566"/>
                  </a:lnTo>
                  <a:lnTo>
                    <a:pt x="632074" y="758900"/>
                  </a:lnTo>
                  <a:lnTo>
                    <a:pt x="592443" y="781138"/>
                  </a:lnTo>
                  <a:lnTo>
                    <a:pt x="550260" y="798972"/>
                  </a:lnTo>
                  <a:lnTo>
                    <a:pt x="505832" y="812093"/>
                  </a:lnTo>
                  <a:lnTo>
                    <a:pt x="459469" y="820191"/>
                  </a:lnTo>
                  <a:lnTo>
                    <a:pt x="411479" y="822959"/>
                  </a:lnTo>
                  <a:close/>
                </a:path>
              </a:pathLst>
            </a:custGeom>
            <a:solidFill>
              <a:srgbClr val="1B4232"/>
            </a:solidFill>
          </p:spPr>
          <p:txBody>
            <a:bodyPr wrap="square" lIns="0" tIns="0" rIns="0" bIns="0" rtlCol="0"/>
            <a:lstStyle/>
            <a:p>
              <a:endParaRPr/>
            </a:p>
          </p:txBody>
        </p:sp>
        <p:pic>
          <p:nvPicPr>
            <p:cNvPr id="37" name="object 37"/>
            <p:cNvPicPr/>
            <p:nvPr/>
          </p:nvPicPr>
          <p:blipFill>
            <a:blip r:embed="rId4" cstate="print"/>
            <a:stretch>
              <a:fillRect/>
            </a:stretch>
          </p:blipFill>
          <p:spPr>
            <a:xfrm>
              <a:off x="7153350" y="6558990"/>
              <a:ext cx="460819" cy="460819"/>
            </a:xfrm>
            <a:prstGeom prst="rect">
              <a:avLst/>
            </a:prstGeom>
          </p:spPr>
        </p:pic>
      </p:grpSp>
      <p:sp>
        <p:nvSpPr>
          <p:cNvPr id="38" name="object 38"/>
          <p:cNvSpPr txBox="1"/>
          <p:nvPr/>
        </p:nvSpPr>
        <p:spPr>
          <a:xfrm>
            <a:off x="14803415" y="6232619"/>
            <a:ext cx="520700" cy="482600"/>
          </a:xfrm>
          <a:prstGeom prst="rect">
            <a:avLst/>
          </a:prstGeom>
        </p:spPr>
        <p:txBody>
          <a:bodyPr vert="horz" wrap="square" lIns="0" tIns="12700" rIns="0" bIns="0" rtlCol="0">
            <a:spAutoFit/>
          </a:bodyPr>
          <a:lstStyle/>
          <a:p>
            <a:pPr marL="12700">
              <a:lnSpc>
                <a:spcPct val="100000"/>
              </a:lnSpc>
              <a:spcBef>
                <a:spcPts val="100"/>
              </a:spcBef>
            </a:pPr>
            <a:r>
              <a:rPr sz="3000" spc="-25" dirty="0">
                <a:solidFill>
                  <a:srgbClr val="E3ECE4"/>
                </a:solidFill>
                <a:latin typeface="Arial Black"/>
                <a:cs typeface="Arial Black"/>
              </a:rPr>
              <a:t>05</a:t>
            </a:r>
            <a:endParaRPr sz="3000" dirty="0">
              <a:latin typeface="Arial Black"/>
              <a:cs typeface="Arial Black"/>
            </a:endParaRPr>
          </a:p>
        </p:txBody>
      </p:sp>
      <p:sp>
        <p:nvSpPr>
          <p:cNvPr id="39" name="object 39"/>
          <p:cNvSpPr txBox="1"/>
          <p:nvPr/>
        </p:nvSpPr>
        <p:spPr>
          <a:xfrm>
            <a:off x="11124457" y="7525732"/>
            <a:ext cx="3678958" cy="493084"/>
          </a:xfrm>
          <a:prstGeom prst="rect">
            <a:avLst/>
          </a:prstGeom>
        </p:spPr>
        <p:txBody>
          <a:bodyPr vert="horz" wrap="square" lIns="0" tIns="15875" rIns="0" bIns="0" rtlCol="0">
            <a:spAutoFit/>
          </a:bodyPr>
          <a:lstStyle/>
          <a:p>
            <a:pPr marL="12700">
              <a:lnSpc>
                <a:spcPct val="100000"/>
              </a:lnSpc>
              <a:spcBef>
                <a:spcPts val="125"/>
              </a:spcBef>
            </a:pPr>
            <a:r>
              <a:rPr lang="en-US" sz="3100" spc="-180" dirty="0">
                <a:solidFill>
                  <a:srgbClr val="1F2924"/>
                </a:solidFill>
                <a:latin typeface="Arial Black"/>
              </a:rPr>
              <a:t>Recommendations</a:t>
            </a:r>
            <a:endParaRPr sz="3100" spc="-180" dirty="0">
              <a:solidFill>
                <a:srgbClr val="1F2924"/>
              </a:solidFill>
              <a:latin typeface="Arial Black"/>
            </a:endParaRPr>
          </a:p>
        </p:txBody>
      </p:sp>
      <p:grpSp>
        <p:nvGrpSpPr>
          <p:cNvPr id="40" name="object 40"/>
          <p:cNvGrpSpPr/>
          <p:nvPr/>
        </p:nvGrpSpPr>
        <p:grpSpPr>
          <a:xfrm>
            <a:off x="3781424" y="6053558"/>
            <a:ext cx="5144770" cy="2835910"/>
            <a:chOff x="12149596" y="6117940"/>
            <a:chExt cx="5144770" cy="2835910"/>
          </a:xfrm>
        </p:grpSpPr>
        <p:sp>
          <p:nvSpPr>
            <p:cNvPr id="41" name="object 41"/>
            <p:cNvSpPr/>
            <p:nvPr/>
          </p:nvSpPr>
          <p:spPr>
            <a:xfrm>
              <a:off x="12154358" y="6122703"/>
              <a:ext cx="5135245" cy="2826385"/>
            </a:xfrm>
            <a:custGeom>
              <a:avLst/>
              <a:gdLst/>
              <a:ahLst/>
              <a:cxnLst/>
              <a:rect l="l" t="t" r="r" b="b"/>
              <a:pathLst>
                <a:path w="5135244" h="2826384">
                  <a:moveTo>
                    <a:pt x="4941826" y="2825996"/>
                  </a:move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close/>
                </a:path>
              </a:pathLst>
            </a:custGeom>
            <a:solidFill>
              <a:srgbClr val="7EB069"/>
            </a:solidFill>
          </p:spPr>
          <p:txBody>
            <a:bodyPr wrap="square" lIns="0" tIns="0" rIns="0" bIns="0" rtlCol="0"/>
            <a:lstStyle/>
            <a:p>
              <a:endParaRPr/>
            </a:p>
          </p:txBody>
        </p:sp>
        <p:sp>
          <p:nvSpPr>
            <p:cNvPr id="42" name="object 42"/>
            <p:cNvSpPr/>
            <p:nvPr/>
          </p:nvSpPr>
          <p:spPr>
            <a:xfrm>
              <a:off x="12154358" y="6122703"/>
              <a:ext cx="5135245" cy="2826385"/>
            </a:xfrm>
            <a:custGeom>
              <a:avLst/>
              <a:gdLst/>
              <a:ahLst/>
              <a:cxnLst/>
              <a:rect l="l" t="t" r="r" b="b"/>
              <a:pathLst>
                <a:path w="5135244" h="2826384">
                  <a:moveTo>
                    <a:pt x="0" y="192971"/>
                  </a:moveTo>
                  <a:lnTo>
                    <a:pt x="5096" y="148722"/>
                  </a:lnTo>
                  <a:lnTo>
                    <a:pt x="19612" y="108104"/>
                  </a:lnTo>
                  <a:lnTo>
                    <a:pt x="42391" y="72274"/>
                  </a:lnTo>
                  <a:lnTo>
                    <a:pt x="72274" y="42391"/>
                  </a:lnTo>
                  <a:lnTo>
                    <a:pt x="108104" y="19612"/>
                  </a:lnTo>
                  <a:lnTo>
                    <a:pt x="148722" y="5096"/>
                  </a:lnTo>
                  <a:lnTo>
                    <a:pt x="192971" y="0"/>
                  </a:lnTo>
                  <a:lnTo>
                    <a:pt x="4941826" y="0"/>
                  </a:lnTo>
                  <a:lnTo>
                    <a:pt x="4986075" y="5096"/>
                  </a:lnTo>
                  <a:lnTo>
                    <a:pt x="5026693" y="19612"/>
                  </a:lnTo>
                  <a:lnTo>
                    <a:pt x="5062523" y="42391"/>
                  </a:lnTo>
                  <a:lnTo>
                    <a:pt x="5092406" y="72274"/>
                  </a:lnTo>
                  <a:lnTo>
                    <a:pt x="5115185" y="108104"/>
                  </a:lnTo>
                  <a:lnTo>
                    <a:pt x="5129702" y="148722"/>
                  </a:lnTo>
                  <a:lnTo>
                    <a:pt x="5134798" y="192971"/>
                  </a:lnTo>
                  <a:lnTo>
                    <a:pt x="5134798" y="2633024"/>
                  </a:lnTo>
                  <a:lnTo>
                    <a:pt x="5129702" y="2677273"/>
                  </a:lnTo>
                  <a:lnTo>
                    <a:pt x="5115185" y="2717891"/>
                  </a:lnTo>
                  <a:lnTo>
                    <a:pt x="5092406" y="2753721"/>
                  </a:lnTo>
                  <a:lnTo>
                    <a:pt x="5062523" y="2783604"/>
                  </a:lnTo>
                  <a:lnTo>
                    <a:pt x="5026693" y="2806383"/>
                  </a:lnTo>
                  <a:lnTo>
                    <a:pt x="4986075" y="2820900"/>
                  </a:lnTo>
                  <a:lnTo>
                    <a:pt x="4941826" y="2825996"/>
                  </a:lnTo>
                  <a:lnTo>
                    <a:pt x="192971" y="2825996"/>
                  </a:lnTo>
                  <a:lnTo>
                    <a:pt x="148722" y="2820900"/>
                  </a:lnTo>
                  <a:lnTo>
                    <a:pt x="108104" y="2806383"/>
                  </a:lnTo>
                  <a:lnTo>
                    <a:pt x="72274" y="2783604"/>
                  </a:lnTo>
                  <a:lnTo>
                    <a:pt x="42391" y="2753721"/>
                  </a:lnTo>
                  <a:lnTo>
                    <a:pt x="19612" y="2717891"/>
                  </a:lnTo>
                  <a:lnTo>
                    <a:pt x="5096" y="2677273"/>
                  </a:lnTo>
                  <a:lnTo>
                    <a:pt x="0" y="2633024"/>
                  </a:lnTo>
                  <a:lnTo>
                    <a:pt x="0" y="192971"/>
                  </a:lnTo>
                  <a:close/>
                </a:path>
              </a:pathLst>
            </a:custGeom>
            <a:ln w="9524">
              <a:solidFill>
                <a:srgbClr val="E3ECE4"/>
              </a:solidFill>
            </a:ln>
          </p:spPr>
          <p:txBody>
            <a:bodyPr wrap="square" lIns="0" tIns="0" rIns="0" bIns="0" rtlCol="0"/>
            <a:lstStyle/>
            <a:p>
              <a:endParaRPr/>
            </a:p>
          </p:txBody>
        </p:sp>
        <p:sp>
          <p:nvSpPr>
            <p:cNvPr id="43" name="object 43"/>
            <p:cNvSpPr/>
            <p:nvPr/>
          </p:nvSpPr>
          <p:spPr>
            <a:xfrm>
              <a:off x="12572999" y="6377940"/>
              <a:ext cx="822960" cy="822960"/>
            </a:xfrm>
            <a:custGeom>
              <a:avLst/>
              <a:gdLst/>
              <a:ahLst/>
              <a:cxnLst/>
              <a:rect l="l" t="t" r="r" b="b"/>
              <a:pathLst>
                <a:path w="822959" h="822959">
                  <a:moveTo>
                    <a:pt x="411479" y="822959"/>
                  </a:moveTo>
                  <a:lnTo>
                    <a:pt x="363490" y="820191"/>
                  </a:lnTo>
                  <a:lnTo>
                    <a:pt x="317127" y="812093"/>
                  </a:lnTo>
                  <a:lnTo>
                    <a:pt x="272699" y="798972"/>
                  </a:lnTo>
                  <a:lnTo>
                    <a:pt x="230516" y="781138"/>
                  </a:lnTo>
                  <a:lnTo>
                    <a:pt x="190884" y="758900"/>
                  </a:lnTo>
                  <a:lnTo>
                    <a:pt x="154115" y="732566"/>
                  </a:lnTo>
                  <a:lnTo>
                    <a:pt x="120515" y="702444"/>
                  </a:lnTo>
                  <a:lnTo>
                    <a:pt x="90393" y="668844"/>
                  </a:lnTo>
                  <a:lnTo>
                    <a:pt x="64059" y="632074"/>
                  </a:lnTo>
                  <a:lnTo>
                    <a:pt x="41821" y="592443"/>
                  </a:lnTo>
                  <a:lnTo>
                    <a:pt x="23987" y="550260"/>
                  </a:lnTo>
                  <a:lnTo>
                    <a:pt x="10866" y="505832"/>
                  </a:lnTo>
                  <a:lnTo>
                    <a:pt x="2768" y="459469"/>
                  </a:lnTo>
                  <a:lnTo>
                    <a:pt x="0" y="411479"/>
                  </a:lnTo>
                  <a:lnTo>
                    <a:pt x="2768" y="363490"/>
                  </a:lnTo>
                  <a:lnTo>
                    <a:pt x="10866" y="317127"/>
                  </a:lnTo>
                  <a:lnTo>
                    <a:pt x="23987" y="272699"/>
                  </a:lnTo>
                  <a:lnTo>
                    <a:pt x="41821" y="230516"/>
                  </a:lnTo>
                  <a:lnTo>
                    <a:pt x="64059" y="190884"/>
                  </a:lnTo>
                  <a:lnTo>
                    <a:pt x="90393" y="154115"/>
                  </a:lnTo>
                  <a:lnTo>
                    <a:pt x="120515" y="120515"/>
                  </a:lnTo>
                  <a:lnTo>
                    <a:pt x="154115" y="90393"/>
                  </a:lnTo>
                  <a:lnTo>
                    <a:pt x="190884" y="64059"/>
                  </a:lnTo>
                  <a:lnTo>
                    <a:pt x="230516" y="41821"/>
                  </a:lnTo>
                  <a:lnTo>
                    <a:pt x="272699" y="23987"/>
                  </a:lnTo>
                  <a:lnTo>
                    <a:pt x="317127" y="10866"/>
                  </a:lnTo>
                  <a:lnTo>
                    <a:pt x="363490" y="2768"/>
                  </a:lnTo>
                  <a:lnTo>
                    <a:pt x="411479" y="0"/>
                  </a:lnTo>
                  <a:lnTo>
                    <a:pt x="459469" y="2768"/>
                  </a:lnTo>
                  <a:lnTo>
                    <a:pt x="505832" y="10866"/>
                  </a:lnTo>
                  <a:lnTo>
                    <a:pt x="550260" y="23987"/>
                  </a:lnTo>
                  <a:lnTo>
                    <a:pt x="592443" y="41821"/>
                  </a:lnTo>
                  <a:lnTo>
                    <a:pt x="632074" y="64059"/>
                  </a:lnTo>
                  <a:lnTo>
                    <a:pt x="668844" y="90393"/>
                  </a:lnTo>
                  <a:lnTo>
                    <a:pt x="702444" y="120515"/>
                  </a:lnTo>
                  <a:lnTo>
                    <a:pt x="732566" y="154115"/>
                  </a:lnTo>
                  <a:lnTo>
                    <a:pt x="758900" y="190884"/>
                  </a:lnTo>
                  <a:lnTo>
                    <a:pt x="781138" y="230516"/>
                  </a:lnTo>
                  <a:lnTo>
                    <a:pt x="798972" y="272699"/>
                  </a:lnTo>
                  <a:lnTo>
                    <a:pt x="812093" y="317127"/>
                  </a:lnTo>
                  <a:lnTo>
                    <a:pt x="820191" y="363490"/>
                  </a:lnTo>
                  <a:lnTo>
                    <a:pt x="822959" y="411479"/>
                  </a:lnTo>
                  <a:lnTo>
                    <a:pt x="820191" y="459469"/>
                  </a:lnTo>
                  <a:lnTo>
                    <a:pt x="812093" y="505832"/>
                  </a:lnTo>
                  <a:lnTo>
                    <a:pt x="798972" y="550260"/>
                  </a:lnTo>
                  <a:lnTo>
                    <a:pt x="781138" y="592443"/>
                  </a:lnTo>
                  <a:lnTo>
                    <a:pt x="758900" y="632074"/>
                  </a:lnTo>
                  <a:lnTo>
                    <a:pt x="732566" y="668844"/>
                  </a:lnTo>
                  <a:lnTo>
                    <a:pt x="702444" y="702444"/>
                  </a:lnTo>
                  <a:lnTo>
                    <a:pt x="668844" y="732566"/>
                  </a:lnTo>
                  <a:lnTo>
                    <a:pt x="632074" y="758900"/>
                  </a:lnTo>
                  <a:lnTo>
                    <a:pt x="592443" y="781138"/>
                  </a:lnTo>
                  <a:lnTo>
                    <a:pt x="550260" y="798972"/>
                  </a:lnTo>
                  <a:lnTo>
                    <a:pt x="505832" y="812093"/>
                  </a:lnTo>
                  <a:lnTo>
                    <a:pt x="459469" y="820191"/>
                  </a:lnTo>
                  <a:lnTo>
                    <a:pt x="411479" y="822959"/>
                  </a:lnTo>
                  <a:close/>
                </a:path>
              </a:pathLst>
            </a:custGeom>
            <a:solidFill>
              <a:srgbClr val="1B4232"/>
            </a:solidFill>
          </p:spPr>
          <p:txBody>
            <a:bodyPr wrap="square" lIns="0" tIns="0" rIns="0" bIns="0" rtlCol="0"/>
            <a:lstStyle/>
            <a:p>
              <a:endParaRPr/>
            </a:p>
          </p:txBody>
        </p:sp>
        <p:pic>
          <p:nvPicPr>
            <p:cNvPr id="44" name="object 44"/>
            <p:cNvPicPr/>
            <p:nvPr/>
          </p:nvPicPr>
          <p:blipFill>
            <a:blip r:embed="rId5" cstate="print"/>
            <a:stretch>
              <a:fillRect/>
            </a:stretch>
          </p:blipFill>
          <p:spPr>
            <a:xfrm>
              <a:off x="12754052" y="6558990"/>
              <a:ext cx="460819" cy="460819"/>
            </a:xfrm>
            <a:prstGeom prst="rect">
              <a:avLst/>
            </a:prstGeom>
          </p:spPr>
        </p:pic>
      </p:grpSp>
      <p:sp>
        <p:nvSpPr>
          <p:cNvPr id="45" name="object 45"/>
          <p:cNvSpPr txBox="1"/>
          <p:nvPr/>
        </p:nvSpPr>
        <p:spPr>
          <a:xfrm>
            <a:off x="8113897" y="6233992"/>
            <a:ext cx="538480" cy="482600"/>
          </a:xfrm>
          <a:prstGeom prst="rect">
            <a:avLst/>
          </a:prstGeom>
        </p:spPr>
        <p:txBody>
          <a:bodyPr vert="horz" wrap="square" lIns="0" tIns="12700" rIns="0" bIns="0" rtlCol="0">
            <a:spAutoFit/>
          </a:bodyPr>
          <a:lstStyle/>
          <a:p>
            <a:pPr marL="12700">
              <a:lnSpc>
                <a:spcPct val="100000"/>
              </a:lnSpc>
              <a:spcBef>
                <a:spcPts val="100"/>
              </a:spcBef>
            </a:pPr>
            <a:r>
              <a:rPr sz="3000" spc="-25" dirty="0">
                <a:solidFill>
                  <a:srgbClr val="E3ECE4"/>
                </a:solidFill>
                <a:latin typeface="Arial Black"/>
                <a:cs typeface="Arial Black"/>
              </a:rPr>
              <a:t>0</a:t>
            </a:r>
            <a:r>
              <a:rPr lang="en-US" sz="3000" spc="-25" dirty="0">
                <a:solidFill>
                  <a:srgbClr val="E3ECE4"/>
                </a:solidFill>
                <a:latin typeface="Arial Black"/>
                <a:cs typeface="Arial Black"/>
              </a:rPr>
              <a:t>4</a:t>
            </a:r>
            <a:endParaRPr sz="3000" dirty="0">
              <a:latin typeface="Arial Black"/>
              <a:cs typeface="Arial Black"/>
            </a:endParaRPr>
          </a:p>
        </p:txBody>
      </p:sp>
      <p:sp>
        <p:nvSpPr>
          <p:cNvPr id="46" name="object 46"/>
          <p:cNvSpPr txBox="1"/>
          <p:nvPr/>
        </p:nvSpPr>
        <p:spPr>
          <a:xfrm>
            <a:off x="4180155" y="7607687"/>
            <a:ext cx="5492319" cy="493084"/>
          </a:xfrm>
          <a:prstGeom prst="rect">
            <a:avLst/>
          </a:prstGeom>
        </p:spPr>
        <p:txBody>
          <a:bodyPr vert="horz" wrap="square" lIns="0" tIns="15875" rIns="0" bIns="0" rtlCol="0">
            <a:spAutoFit/>
          </a:bodyPr>
          <a:lstStyle/>
          <a:p>
            <a:pPr marL="12700">
              <a:lnSpc>
                <a:spcPct val="100000"/>
              </a:lnSpc>
              <a:spcBef>
                <a:spcPts val="125"/>
              </a:spcBef>
            </a:pPr>
            <a:r>
              <a:rPr lang="en-US" sz="3100" spc="-180" dirty="0">
                <a:solidFill>
                  <a:srgbClr val="1F2924"/>
                </a:solidFill>
                <a:latin typeface="Arial Black"/>
              </a:rPr>
              <a:t>Interactive Dashboards</a:t>
            </a:r>
            <a:endParaRPr sz="3100" spc="-180" dirty="0">
              <a:solidFill>
                <a:srgbClr val="1F2924"/>
              </a:solidFill>
              <a:latin typeface="Arial Black"/>
            </a:endParaRPr>
          </a:p>
        </p:txBody>
      </p:sp>
      <p:sp>
        <p:nvSpPr>
          <p:cNvPr id="57" name="object 57"/>
          <p:cNvSpPr txBox="1">
            <a:spLocks noGrp="1"/>
          </p:cNvSpPr>
          <p:nvPr>
            <p:ph type="dt" sz="half" idx="6"/>
          </p:nvPr>
        </p:nvSpPr>
        <p:spPr>
          <a:prstGeom prst="rect">
            <a:avLst/>
          </a:prstGeom>
        </p:spPr>
        <p:txBody>
          <a:bodyPr vert="horz" wrap="square" lIns="0" tIns="120040" rIns="0" bIns="0" rtlCol="0">
            <a:spAutoFit/>
          </a:bodyPr>
          <a:lstStyle/>
          <a:p>
            <a:pPr marL="12700">
              <a:lnSpc>
                <a:spcPct val="100000"/>
              </a:lnSpc>
              <a:spcBef>
                <a:spcPts val="220"/>
              </a:spcBef>
            </a:pPr>
            <a:r>
              <a:rPr sz="1800" spc="-114" dirty="0"/>
              <a:t>11/07/2026</a:t>
            </a:r>
            <a:endParaRPr sz="1800"/>
          </a:p>
        </p:txBody>
      </p:sp>
      <p:sp>
        <p:nvSpPr>
          <p:cNvPr id="59" name="object 54">
            <a:extLst>
              <a:ext uri="{FF2B5EF4-FFF2-40B4-BE49-F238E27FC236}">
                <a16:creationId xmlns:a16="http://schemas.microsoft.com/office/drawing/2014/main" id="{56D4D319-54FD-F9D7-15B0-E91C694E0688}"/>
              </a:ext>
            </a:extLst>
          </p:cNvPr>
          <p:cNvSpPr/>
          <p:nvPr/>
        </p:nvSpPr>
        <p:spPr>
          <a:xfrm>
            <a:off x="17053103" y="9139555"/>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60" name="TextBox 59">
            <a:extLst>
              <a:ext uri="{FF2B5EF4-FFF2-40B4-BE49-F238E27FC236}">
                <a16:creationId xmlns:a16="http://schemas.microsoft.com/office/drawing/2014/main" id="{A4DDD0A3-4A8D-A7B2-D3A8-73C41EAA2E4E}"/>
              </a:ext>
            </a:extLst>
          </p:cNvPr>
          <p:cNvSpPr txBox="1"/>
          <p:nvPr/>
        </p:nvSpPr>
        <p:spPr>
          <a:xfrm>
            <a:off x="17449800" y="9639300"/>
            <a:ext cx="576581"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02</a:t>
            </a:r>
            <a:endParaRPr lang="en-US" sz="2500" b="1" dirty="0">
              <a:solidFill>
                <a:schemeClr val="bg1"/>
              </a:solidFill>
              <a:effectLst>
                <a:outerShdw blurRad="38100" dist="38100" dir="2700000" algn="tl">
                  <a:srgbClr val="000000">
                    <a:alpha val="43137"/>
                  </a:srgbClr>
                </a:outerShdw>
              </a:effectLst>
            </a:endParaRPr>
          </a:p>
        </p:txBody>
      </p:sp>
      <p:pic>
        <p:nvPicPr>
          <p:cNvPr id="62" name="object 30">
            <a:extLst>
              <a:ext uri="{FF2B5EF4-FFF2-40B4-BE49-F238E27FC236}">
                <a16:creationId xmlns:a16="http://schemas.microsoft.com/office/drawing/2014/main" id="{09B7A4C5-AEAC-3162-F7C8-315D51204CC4}"/>
              </a:ext>
            </a:extLst>
          </p:cNvPr>
          <p:cNvPicPr/>
          <p:nvPr/>
        </p:nvPicPr>
        <p:blipFill>
          <a:blip r:embed="rId6" cstate="print"/>
          <a:stretch>
            <a:fillRect/>
          </a:stretch>
        </p:blipFill>
        <p:spPr>
          <a:xfrm>
            <a:off x="7233873" y="3311081"/>
            <a:ext cx="460819" cy="460819"/>
          </a:xfrm>
          <a:prstGeom prst="rect">
            <a:avLst/>
          </a:prstGeom>
        </p:spPr>
      </p:pic>
      <p:sp>
        <p:nvSpPr>
          <p:cNvPr id="64" name="object 24">
            <a:extLst>
              <a:ext uri="{FF2B5EF4-FFF2-40B4-BE49-F238E27FC236}">
                <a16:creationId xmlns:a16="http://schemas.microsoft.com/office/drawing/2014/main" id="{EF6E96DE-FA4E-8D6A-9E74-249BB9280C0C}"/>
              </a:ext>
            </a:extLst>
          </p:cNvPr>
          <p:cNvSpPr txBox="1"/>
          <p:nvPr/>
        </p:nvSpPr>
        <p:spPr>
          <a:xfrm>
            <a:off x="11077688" y="3009900"/>
            <a:ext cx="516890" cy="482600"/>
          </a:xfrm>
          <a:prstGeom prst="rect">
            <a:avLst/>
          </a:prstGeom>
        </p:spPr>
        <p:txBody>
          <a:bodyPr vert="horz" wrap="square" lIns="0" tIns="12700" rIns="0" bIns="0" rtlCol="0">
            <a:spAutoFit/>
          </a:bodyPr>
          <a:lstStyle/>
          <a:p>
            <a:pPr marL="12700">
              <a:lnSpc>
                <a:spcPct val="100000"/>
              </a:lnSpc>
              <a:spcBef>
                <a:spcPts val="100"/>
              </a:spcBef>
            </a:pPr>
            <a:r>
              <a:rPr sz="3000" spc="-40" dirty="0">
                <a:solidFill>
                  <a:srgbClr val="E3ECE4"/>
                </a:solidFill>
                <a:latin typeface="Arial Black"/>
                <a:cs typeface="Arial Black"/>
              </a:rPr>
              <a:t>0</a:t>
            </a:r>
            <a:r>
              <a:rPr lang="en-US" sz="3000" spc="-40" dirty="0">
                <a:solidFill>
                  <a:srgbClr val="E3ECE4"/>
                </a:solidFill>
                <a:latin typeface="Arial Black"/>
                <a:cs typeface="Arial Black"/>
              </a:rPr>
              <a:t>2</a:t>
            </a:r>
            <a:endParaRPr sz="3000" dirty="0">
              <a:latin typeface="Arial Black"/>
              <a:cs typeface="Arial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78839" y="860170"/>
            <a:ext cx="5578475" cy="341630"/>
          </a:xfrm>
          <a:prstGeom prst="rect">
            <a:avLst/>
          </a:prstGeom>
        </p:spPr>
        <p:txBody>
          <a:bodyPr vert="horz" wrap="square" lIns="0" tIns="15875" rIns="0" bIns="0" rtlCol="0">
            <a:spAutoFit/>
          </a:bodyPr>
          <a:lstStyle/>
          <a:p>
            <a:pPr marL="12700">
              <a:lnSpc>
                <a:spcPct val="100000"/>
              </a:lnSpc>
              <a:spcBef>
                <a:spcPts val="125"/>
              </a:spcBef>
              <a:tabLst>
                <a:tab pos="1685925" algn="l"/>
                <a:tab pos="1979930" algn="l"/>
                <a:tab pos="2207260" algn="l"/>
                <a:tab pos="3846829" algn="l"/>
              </a:tabLst>
            </a:pPr>
            <a:r>
              <a:rPr sz="2050" spc="-160" dirty="0">
                <a:solidFill>
                  <a:srgbClr val="7EB069"/>
                </a:solidFill>
                <a:latin typeface="Arial Black"/>
                <a:cs typeface="Arial Black"/>
              </a:rPr>
              <a:t>C</a:t>
            </a:r>
            <a:r>
              <a:rPr sz="2050" spc="-320" dirty="0">
                <a:solidFill>
                  <a:srgbClr val="7EB069"/>
                </a:solidFill>
                <a:latin typeface="Arial Black"/>
                <a:cs typeface="Arial Black"/>
              </a:rPr>
              <a:t> </a:t>
            </a:r>
            <a:r>
              <a:rPr sz="2050" spc="-95" dirty="0">
                <a:solidFill>
                  <a:srgbClr val="7EB069"/>
                </a:solidFill>
                <a:latin typeface="Arial Black"/>
                <a:cs typeface="Arial Black"/>
              </a:rPr>
              <a:t>H</a:t>
            </a:r>
            <a:r>
              <a:rPr sz="2050" spc="-315" dirty="0">
                <a:solidFill>
                  <a:srgbClr val="7EB069"/>
                </a:solidFill>
                <a:latin typeface="Arial Black"/>
                <a:cs typeface="Arial Black"/>
              </a:rPr>
              <a:t> </a:t>
            </a:r>
            <a:r>
              <a:rPr sz="2050" spc="-160" dirty="0">
                <a:solidFill>
                  <a:srgbClr val="7EB069"/>
                </a:solidFill>
                <a:latin typeface="Arial Black"/>
                <a:cs typeface="Arial Black"/>
              </a:rPr>
              <a:t>A</a:t>
            </a:r>
            <a:r>
              <a:rPr sz="2050" spc="-315" dirty="0">
                <a:solidFill>
                  <a:srgbClr val="7EB069"/>
                </a:solidFill>
                <a:latin typeface="Arial Black"/>
                <a:cs typeface="Arial Black"/>
              </a:rPr>
              <a:t> </a:t>
            </a:r>
            <a:r>
              <a:rPr sz="2050" spc="-140" dirty="0">
                <a:solidFill>
                  <a:srgbClr val="7EB069"/>
                </a:solidFill>
                <a:latin typeface="Arial Black"/>
                <a:cs typeface="Arial Black"/>
              </a:rPr>
              <a:t>P</a:t>
            </a:r>
            <a:r>
              <a:rPr sz="2050" spc="-315" dirty="0">
                <a:solidFill>
                  <a:srgbClr val="7EB069"/>
                </a:solidFill>
                <a:latin typeface="Arial Black"/>
                <a:cs typeface="Arial Black"/>
              </a:rPr>
              <a:t> </a:t>
            </a:r>
            <a:r>
              <a:rPr sz="2050" spc="-254" dirty="0">
                <a:solidFill>
                  <a:srgbClr val="7EB069"/>
                </a:solidFill>
                <a:latin typeface="Arial Black"/>
                <a:cs typeface="Arial Black"/>
              </a:rPr>
              <a:t>T</a:t>
            </a:r>
            <a:r>
              <a:rPr sz="2050" spc="-315" dirty="0">
                <a:solidFill>
                  <a:srgbClr val="7EB069"/>
                </a:solidFill>
                <a:latin typeface="Arial Black"/>
                <a:cs typeface="Arial Black"/>
              </a:rPr>
              <a:t> </a:t>
            </a:r>
            <a:r>
              <a:rPr sz="2050" spc="-215" dirty="0">
                <a:solidFill>
                  <a:srgbClr val="7EB069"/>
                </a:solidFill>
                <a:latin typeface="Arial Black"/>
                <a:cs typeface="Arial Black"/>
              </a:rPr>
              <a:t>E</a:t>
            </a:r>
            <a:r>
              <a:rPr sz="2050" spc="-315" dirty="0">
                <a:solidFill>
                  <a:srgbClr val="7EB069"/>
                </a:solidFill>
                <a:latin typeface="Arial Black"/>
                <a:cs typeface="Arial Black"/>
              </a:rPr>
              <a:t> </a:t>
            </a:r>
            <a:r>
              <a:rPr sz="2050" spc="-50" dirty="0">
                <a:solidFill>
                  <a:srgbClr val="7EB069"/>
                </a:solidFill>
                <a:latin typeface="Arial Black"/>
                <a:cs typeface="Arial Black"/>
              </a:rPr>
              <a:t>R</a:t>
            </a:r>
            <a:r>
              <a:rPr sz="2050" dirty="0">
                <a:solidFill>
                  <a:srgbClr val="7EB069"/>
                </a:solidFill>
                <a:latin typeface="Arial Black"/>
                <a:cs typeface="Arial Black"/>
              </a:rPr>
              <a:t>	</a:t>
            </a:r>
            <a:r>
              <a:rPr sz="2050" spc="-325" dirty="0">
                <a:solidFill>
                  <a:srgbClr val="7EB069"/>
                </a:solidFill>
                <a:latin typeface="Arial Black"/>
                <a:cs typeface="Arial Black"/>
              </a:rPr>
              <a:t>1</a:t>
            </a:r>
            <a:r>
              <a:rPr sz="2050" dirty="0">
                <a:solidFill>
                  <a:srgbClr val="7EB069"/>
                </a:solidFill>
                <a:latin typeface="Arial Black"/>
                <a:cs typeface="Arial Black"/>
              </a:rPr>
              <a:t>	</a:t>
            </a:r>
            <a:r>
              <a:rPr sz="2050" spc="-50" dirty="0">
                <a:solidFill>
                  <a:srgbClr val="7EB069"/>
                </a:solidFill>
                <a:latin typeface="Arial Black"/>
                <a:cs typeface="Arial Black"/>
              </a:rPr>
              <a:t>·</a:t>
            </a:r>
            <a:r>
              <a:rPr sz="2050" dirty="0">
                <a:solidFill>
                  <a:srgbClr val="7EB069"/>
                </a:solidFill>
                <a:latin typeface="Arial Black"/>
                <a:cs typeface="Arial Black"/>
              </a:rPr>
              <a:t>	</a:t>
            </a:r>
            <a:r>
              <a:rPr sz="2050" spc="-140" dirty="0">
                <a:solidFill>
                  <a:srgbClr val="7EB069"/>
                </a:solidFill>
                <a:latin typeface="Arial Black"/>
                <a:cs typeface="Arial Black"/>
              </a:rPr>
              <a:t>P</a:t>
            </a:r>
            <a:r>
              <a:rPr sz="2050" spc="-315" dirty="0">
                <a:solidFill>
                  <a:srgbClr val="7EB069"/>
                </a:solidFill>
                <a:latin typeface="Arial Black"/>
                <a:cs typeface="Arial Black"/>
              </a:rPr>
              <a:t> </a:t>
            </a:r>
            <a:r>
              <a:rPr sz="2050" spc="-229" dirty="0">
                <a:solidFill>
                  <a:srgbClr val="7EB069"/>
                </a:solidFill>
                <a:latin typeface="Arial Black"/>
                <a:cs typeface="Arial Black"/>
              </a:rPr>
              <a:t>R</a:t>
            </a:r>
            <a:r>
              <a:rPr sz="2050" spc="-315" dirty="0">
                <a:solidFill>
                  <a:srgbClr val="7EB069"/>
                </a:solidFill>
                <a:latin typeface="Arial Black"/>
                <a:cs typeface="Arial Black"/>
              </a:rPr>
              <a:t> </a:t>
            </a:r>
            <a:r>
              <a:rPr sz="2050" spc="-110" dirty="0">
                <a:solidFill>
                  <a:srgbClr val="7EB069"/>
                </a:solidFill>
                <a:latin typeface="Arial Black"/>
                <a:cs typeface="Arial Black"/>
              </a:rPr>
              <a:t>O</a:t>
            </a:r>
            <a:r>
              <a:rPr sz="2050" spc="-315" dirty="0">
                <a:solidFill>
                  <a:srgbClr val="7EB069"/>
                </a:solidFill>
                <a:latin typeface="Arial Black"/>
                <a:cs typeface="Arial Black"/>
              </a:rPr>
              <a:t> </a:t>
            </a:r>
            <a:r>
              <a:rPr sz="2050" spc="-185" dirty="0">
                <a:solidFill>
                  <a:srgbClr val="7EB069"/>
                </a:solidFill>
                <a:latin typeface="Arial Black"/>
                <a:cs typeface="Arial Black"/>
              </a:rPr>
              <a:t>J</a:t>
            </a:r>
            <a:r>
              <a:rPr sz="2050" spc="-315" dirty="0">
                <a:solidFill>
                  <a:srgbClr val="7EB069"/>
                </a:solidFill>
                <a:latin typeface="Arial Black"/>
                <a:cs typeface="Arial Black"/>
              </a:rPr>
              <a:t> </a:t>
            </a:r>
            <a:r>
              <a:rPr sz="2050" spc="-215" dirty="0">
                <a:solidFill>
                  <a:srgbClr val="7EB069"/>
                </a:solidFill>
                <a:latin typeface="Arial Black"/>
                <a:cs typeface="Arial Black"/>
              </a:rPr>
              <a:t>E</a:t>
            </a:r>
            <a:r>
              <a:rPr sz="2050" spc="-310" dirty="0">
                <a:solidFill>
                  <a:srgbClr val="7EB069"/>
                </a:solidFill>
                <a:latin typeface="Arial Black"/>
                <a:cs typeface="Arial Black"/>
              </a:rPr>
              <a:t> </a:t>
            </a:r>
            <a:r>
              <a:rPr sz="2050" spc="-160" dirty="0">
                <a:solidFill>
                  <a:srgbClr val="7EB069"/>
                </a:solidFill>
                <a:latin typeface="Arial Black"/>
                <a:cs typeface="Arial Black"/>
              </a:rPr>
              <a:t>C</a:t>
            </a:r>
            <a:r>
              <a:rPr sz="2050" spc="-315" dirty="0">
                <a:solidFill>
                  <a:srgbClr val="7EB069"/>
                </a:solidFill>
                <a:latin typeface="Arial Black"/>
                <a:cs typeface="Arial Black"/>
              </a:rPr>
              <a:t> </a:t>
            </a:r>
            <a:r>
              <a:rPr sz="2050" spc="-305" dirty="0">
                <a:solidFill>
                  <a:srgbClr val="7EB069"/>
                </a:solidFill>
                <a:latin typeface="Arial Black"/>
                <a:cs typeface="Arial Black"/>
              </a:rPr>
              <a:t>T</a:t>
            </a:r>
            <a:r>
              <a:rPr sz="2050" dirty="0">
                <a:solidFill>
                  <a:srgbClr val="7EB069"/>
                </a:solidFill>
                <a:latin typeface="Arial Black"/>
                <a:cs typeface="Arial Black"/>
              </a:rPr>
              <a:t>	</a:t>
            </a:r>
            <a:r>
              <a:rPr sz="2050" spc="-110" dirty="0">
                <a:solidFill>
                  <a:srgbClr val="7EB069"/>
                </a:solidFill>
                <a:latin typeface="Arial Black"/>
                <a:cs typeface="Arial Black"/>
              </a:rPr>
              <a:t>O</a:t>
            </a:r>
            <a:r>
              <a:rPr sz="2050" spc="-315" dirty="0">
                <a:solidFill>
                  <a:srgbClr val="7EB069"/>
                </a:solidFill>
                <a:latin typeface="Arial Black"/>
                <a:cs typeface="Arial Black"/>
              </a:rPr>
              <a:t> </a:t>
            </a:r>
            <a:r>
              <a:rPr sz="2050" spc="-215" dirty="0">
                <a:solidFill>
                  <a:srgbClr val="7EB069"/>
                </a:solidFill>
                <a:latin typeface="Arial Black"/>
                <a:cs typeface="Arial Black"/>
              </a:rPr>
              <a:t>V</a:t>
            </a:r>
            <a:r>
              <a:rPr sz="2050" spc="-315" dirty="0">
                <a:solidFill>
                  <a:srgbClr val="7EB069"/>
                </a:solidFill>
                <a:latin typeface="Arial Black"/>
                <a:cs typeface="Arial Black"/>
              </a:rPr>
              <a:t> </a:t>
            </a:r>
            <a:r>
              <a:rPr sz="2050" spc="-215" dirty="0">
                <a:solidFill>
                  <a:srgbClr val="7EB069"/>
                </a:solidFill>
                <a:latin typeface="Arial Black"/>
                <a:cs typeface="Arial Black"/>
              </a:rPr>
              <a:t>E</a:t>
            </a:r>
            <a:r>
              <a:rPr sz="2050" spc="-310" dirty="0">
                <a:solidFill>
                  <a:srgbClr val="7EB069"/>
                </a:solidFill>
                <a:latin typeface="Arial Black"/>
                <a:cs typeface="Arial Black"/>
              </a:rPr>
              <a:t> </a:t>
            </a:r>
            <a:r>
              <a:rPr sz="2050" spc="-229" dirty="0">
                <a:solidFill>
                  <a:srgbClr val="7EB069"/>
                </a:solidFill>
                <a:latin typeface="Arial Black"/>
                <a:cs typeface="Arial Black"/>
              </a:rPr>
              <a:t>R</a:t>
            </a:r>
            <a:r>
              <a:rPr sz="2050" spc="-315" dirty="0">
                <a:solidFill>
                  <a:srgbClr val="7EB069"/>
                </a:solidFill>
                <a:latin typeface="Arial Black"/>
                <a:cs typeface="Arial Black"/>
              </a:rPr>
              <a:t> </a:t>
            </a:r>
            <a:r>
              <a:rPr sz="2050" spc="-215" dirty="0">
                <a:solidFill>
                  <a:srgbClr val="7EB069"/>
                </a:solidFill>
                <a:latin typeface="Arial Black"/>
                <a:cs typeface="Arial Black"/>
              </a:rPr>
              <a:t>V</a:t>
            </a:r>
            <a:r>
              <a:rPr sz="2050" spc="-310" dirty="0">
                <a:solidFill>
                  <a:srgbClr val="7EB069"/>
                </a:solidFill>
                <a:latin typeface="Arial Black"/>
                <a:cs typeface="Arial Black"/>
              </a:rPr>
              <a:t> </a:t>
            </a:r>
            <a:r>
              <a:rPr sz="2050" spc="-135" dirty="0">
                <a:solidFill>
                  <a:srgbClr val="7EB069"/>
                </a:solidFill>
                <a:latin typeface="Arial Black"/>
                <a:cs typeface="Arial Black"/>
              </a:rPr>
              <a:t>I</a:t>
            </a:r>
            <a:r>
              <a:rPr sz="2050" spc="-315" dirty="0">
                <a:solidFill>
                  <a:srgbClr val="7EB069"/>
                </a:solidFill>
                <a:latin typeface="Arial Black"/>
                <a:cs typeface="Arial Black"/>
              </a:rPr>
              <a:t> </a:t>
            </a:r>
            <a:r>
              <a:rPr sz="2050" spc="-215" dirty="0">
                <a:solidFill>
                  <a:srgbClr val="7EB069"/>
                </a:solidFill>
                <a:latin typeface="Arial Black"/>
                <a:cs typeface="Arial Black"/>
              </a:rPr>
              <a:t>E</a:t>
            </a:r>
            <a:r>
              <a:rPr sz="2050" spc="-310" dirty="0">
                <a:solidFill>
                  <a:srgbClr val="7EB069"/>
                </a:solidFill>
                <a:latin typeface="Arial Black"/>
                <a:cs typeface="Arial Black"/>
              </a:rPr>
              <a:t> </a:t>
            </a:r>
            <a:r>
              <a:rPr sz="2050" spc="-50" dirty="0">
                <a:solidFill>
                  <a:srgbClr val="7EB069"/>
                </a:solidFill>
                <a:latin typeface="Arial Black"/>
                <a:cs typeface="Arial Black"/>
              </a:rPr>
              <a:t>W</a:t>
            </a:r>
            <a:endParaRPr sz="2050">
              <a:latin typeface="Arial Black"/>
              <a:cs typeface="Arial Black"/>
            </a:endParaRPr>
          </a:p>
        </p:txBody>
      </p:sp>
      <p:sp>
        <p:nvSpPr>
          <p:cNvPr id="3" name="object 3" descr="$PPTXTitle"/>
          <p:cNvSpPr txBox="1">
            <a:spLocks noGrp="1"/>
          </p:cNvSpPr>
          <p:nvPr>
            <p:ph type="title"/>
          </p:nvPr>
        </p:nvSpPr>
        <p:spPr>
          <a:xfrm>
            <a:off x="1402080" y="1692746"/>
            <a:ext cx="9646920" cy="936154"/>
          </a:xfrm>
          <a:prstGeom prst="rect">
            <a:avLst/>
          </a:prstGeom>
        </p:spPr>
        <p:txBody>
          <a:bodyPr vert="horz" wrap="square" lIns="0" tIns="12700" rIns="0" bIns="0" rtlCol="0">
            <a:spAutoFit/>
          </a:bodyPr>
          <a:lstStyle/>
          <a:p>
            <a:pPr marL="12700" marR="5080">
              <a:lnSpc>
                <a:spcPct val="100000"/>
              </a:lnSpc>
              <a:spcBef>
                <a:spcPts val="100"/>
              </a:spcBef>
            </a:pPr>
            <a:r>
              <a:rPr lang="en-US" spc="-335" dirty="0"/>
              <a:t>Project Idea</a:t>
            </a:r>
            <a:endParaRPr spc="-395" dirty="0"/>
          </a:p>
        </p:txBody>
      </p:sp>
      <p:sp>
        <p:nvSpPr>
          <p:cNvPr id="15" name="object 15"/>
          <p:cNvSpPr txBox="1">
            <a:spLocks noGrp="1"/>
          </p:cNvSpPr>
          <p:nvPr>
            <p:ph type="dt" sz="half" idx="6"/>
          </p:nvPr>
        </p:nvSpPr>
        <p:spPr>
          <a:prstGeom prst="rect">
            <a:avLst/>
          </a:prstGeom>
        </p:spPr>
        <p:txBody>
          <a:bodyPr vert="horz" wrap="square" lIns="0" tIns="120040" rIns="0" bIns="0" rtlCol="0">
            <a:spAutoFit/>
          </a:bodyPr>
          <a:lstStyle/>
          <a:p>
            <a:pPr marL="12700">
              <a:lnSpc>
                <a:spcPct val="100000"/>
              </a:lnSpc>
              <a:spcBef>
                <a:spcPts val="220"/>
              </a:spcBef>
            </a:pPr>
            <a:r>
              <a:rPr sz="1800" spc="-114" dirty="0"/>
              <a:t>11/07/2026</a:t>
            </a:r>
            <a:endParaRPr sz="1800"/>
          </a:p>
        </p:txBody>
      </p:sp>
      <p:sp>
        <p:nvSpPr>
          <p:cNvPr id="19" name="object 54">
            <a:extLst>
              <a:ext uri="{FF2B5EF4-FFF2-40B4-BE49-F238E27FC236}">
                <a16:creationId xmlns:a16="http://schemas.microsoft.com/office/drawing/2014/main" id="{8C3BB48F-FE22-EA67-2CBF-85463B5F12AF}"/>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20" name="TextBox 19">
            <a:extLst>
              <a:ext uri="{FF2B5EF4-FFF2-40B4-BE49-F238E27FC236}">
                <a16:creationId xmlns:a16="http://schemas.microsoft.com/office/drawing/2014/main" id="{0FD6AF74-9841-C72A-263E-F450E24E70E7}"/>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03</a:t>
            </a:r>
            <a:endParaRPr lang="en-US" sz="2500" dirty="0"/>
          </a:p>
        </p:txBody>
      </p:sp>
      <p:sp>
        <p:nvSpPr>
          <p:cNvPr id="22" name="object 5">
            <a:extLst>
              <a:ext uri="{FF2B5EF4-FFF2-40B4-BE49-F238E27FC236}">
                <a16:creationId xmlns:a16="http://schemas.microsoft.com/office/drawing/2014/main" id="{38902201-78A4-DD90-2226-AEA5E1165043}"/>
              </a:ext>
            </a:extLst>
          </p:cNvPr>
          <p:cNvSpPr txBox="1"/>
          <p:nvPr/>
        </p:nvSpPr>
        <p:spPr>
          <a:xfrm>
            <a:off x="890871" y="3075616"/>
            <a:ext cx="15879444" cy="2718693"/>
          </a:xfrm>
          <a:prstGeom prst="rect">
            <a:avLst/>
          </a:prstGeom>
        </p:spPr>
        <p:txBody>
          <a:bodyPr vert="horz" wrap="square" lIns="0" tIns="12700" rIns="0" bIns="0" rtlCol="0">
            <a:spAutoFit/>
          </a:bodyPr>
          <a:lstStyle/>
          <a:p>
            <a:r>
              <a:rPr lang="en-US" sz="2500" dirty="0">
                <a:solidFill>
                  <a:srgbClr val="1F2924"/>
                </a:solidFill>
                <a:latin typeface="Lucida Sans Unicode"/>
                <a:cs typeface="Lucida Sans Unicode"/>
              </a:rPr>
              <a:t>The project focuses on analyzing software alternatives using data from the AlternativeTo website, which provides comprehensive information about software applications, their alternatives, ratings, licensing models, and supported platforms. We collected and analyzed data for over 3,000 software applications to better understand the software ecosystem and support data-driven software comparison.</a:t>
            </a:r>
          </a:p>
          <a:p>
            <a:pPr>
              <a:lnSpc>
                <a:spcPct val="100000"/>
              </a:lnSpc>
              <a:spcBef>
                <a:spcPts val="3085"/>
              </a:spcBef>
            </a:pPr>
            <a:endParaRPr sz="2500" dirty="0">
              <a:latin typeface="Lucida Sans Unicode"/>
              <a:cs typeface="Lucida Sans Unicode"/>
            </a:endParaRPr>
          </a:p>
        </p:txBody>
      </p:sp>
      <p:sp>
        <p:nvSpPr>
          <p:cNvPr id="23" name="object 3" descr="$PPTXTitle">
            <a:extLst>
              <a:ext uri="{FF2B5EF4-FFF2-40B4-BE49-F238E27FC236}">
                <a16:creationId xmlns:a16="http://schemas.microsoft.com/office/drawing/2014/main" id="{A1586586-1707-3FB4-58B8-4720F73037C7}"/>
              </a:ext>
            </a:extLst>
          </p:cNvPr>
          <p:cNvSpPr txBox="1">
            <a:spLocks/>
          </p:cNvSpPr>
          <p:nvPr/>
        </p:nvSpPr>
        <p:spPr>
          <a:xfrm>
            <a:off x="1219200" y="5388384"/>
            <a:ext cx="9646920" cy="936154"/>
          </a:xfrm>
          <a:prstGeom prst="rect">
            <a:avLst/>
          </a:prstGeom>
        </p:spPr>
        <p:txBody>
          <a:bodyPr vert="horz" wrap="square" lIns="0" tIns="12700" rIns="0" bIns="0" rtlCol="0">
            <a:spAutoFit/>
          </a:bodyPr>
          <a:lstStyle>
            <a:lvl1pPr>
              <a:defRPr sz="6000" b="0" i="0">
                <a:solidFill>
                  <a:srgbClr val="1B4232"/>
                </a:solidFill>
                <a:latin typeface="Arial Black"/>
                <a:ea typeface="+mj-ea"/>
                <a:cs typeface="Arial Black"/>
              </a:defRPr>
            </a:lvl1pPr>
          </a:lstStyle>
          <a:p>
            <a:pPr marL="12700" marR="5080">
              <a:spcBef>
                <a:spcPts val="100"/>
              </a:spcBef>
            </a:pPr>
            <a:r>
              <a:rPr lang="en-US" dirty="0"/>
              <a:t>Business Problem</a:t>
            </a:r>
            <a:endParaRPr lang="en-US" spc="-395" dirty="0"/>
          </a:p>
        </p:txBody>
      </p:sp>
      <p:sp>
        <p:nvSpPr>
          <p:cNvPr id="25" name="object 5">
            <a:extLst>
              <a:ext uri="{FF2B5EF4-FFF2-40B4-BE49-F238E27FC236}">
                <a16:creationId xmlns:a16="http://schemas.microsoft.com/office/drawing/2014/main" id="{679719A1-9605-2AE9-03D6-ECFF4EADAA0A}"/>
              </a:ext>
            </a:extLst>
          </p:cNvPr>
          <p:cNvSpPr txBox="1"/>
          <p:nvPr/>
        </p:nvSpPr>
        <p:spPr>
          <a:xfrm>
            <a:off x="890871" y="6681594"/>
            <a:ext cx="15879444" cy="2764859"/>
          </a:xfrm>
          <a:prstGeom prst="rect">
            <a:avLst/>
          </a:prstGeom>
        </p:spPr>
        <p:txBody>
          <a:bodyPr vert="horz" wrap="square" lIns="0" tIns="12700" rIns="0" bIns="0" rtlCol="0">
            <a:spAutoFit/>
          </a:bodyPr>
          <a:lstStyle/>
          <a:p>
            <a:r>
              <a:rPr lang="en-US" sz="2500" dirty="0">
                <a:solidFill>
                  <a:srgbClr val="1F2924"/>
                </a:solidFill>
                <a:latin typeface="Lucida Sans Unicode"/>
                <a:cs typeface="Lucida Sans Unicode"/>
              </a:rPr>
              <a:t>The software market is growing rapidly, but many developers make decisions based on trends instead of real market analysis. As a result, they may build applications in highly competitive categories without understanding the market. For example, over the past few years, many developers focused on AI chatbot applications because of their popularity, even though the market had already become highly competitive</a:t>
            </a:r>
            <a:r>
              <a:rPr lang="en-US" sz="2800" b="1" dirty="0"/>
              <a:t>.</a:t>
            </a:r>
            <a:endParaRPr lang="en-US" sz="2800" dirty="0"/>
          </a:p>
          <a:p>
            <a:pPr>
              <a:lnSpc>
                <a:spcPct val="100000"/>
              </a:lnSpc>
              <a:spcBef>
                <a:spcPts val="3085"/>
              </a:spcBef>
            </a:pPr>
            <a:endParaRPr sz="2500" dirty="0">
              <a:latin typeface="Lucida Sans Unicode"/>
              <a:cs typeface="Lucida Sans Unicode"/>
            </a:endParaRPr>
          </a:p>
        </p:txBody>
      </p:sp>
      <p:grpSp>
        <p:nvGrpSpPr>
          <p:cNvPr id="26" name="object 3">
            <a:extLst>
              <a:ext uri="{FF2B5EF4-FFF2-40B4-BE49-F238E27FC236}">
                <a16:creationId xmlns:a16="http://schemas.microsoft.com/office/drawing/2014/main" id="{F2CADDC3-8316-F880-D008-CF822CEBC609}"/>
              </a:ext>
            </a:extLst>
          </p:cNvPr>
          <p:cNvGrpSpPr/>
          <p:nvPr/>
        </p:nvGrpSpPr>
        <p:grpSpPr>
          <a:xfrm>
            <a:off x="16306800" y="0"/>
            <a:ext cx="1981200" cy="1692746"/>
            <a:chOff x="13167360" y="0"/>
            <a:chExt cx="5120640" cy="6035040"/>
          </a:xfrm>
        </p:grpSpPr>
        <p:sp>
          <p:nvSpPr>
            <p:cNvPr id="27" name="object 4">
              <a:extLst>
                <a:ext uri="{FF2B5EF4-FFF2-40B4-BE49-F238E27FC236}">
                  <a16:creationId xmlns:a16="http://schemas.microsoft.com/office/drawing/2014/main" id="{545B279A-DCB8-ED72-7B15-E45D8396F562}"/>
                </a:ext>
              </a:extLst>
            </p:cNvPr>
            <p:cNvSpPr/>
            <p:nvPr/>
          </p:nvSpPr>
          <p:spPr>
            <a:xfrm>
              <a:off x="13167360" y="0"/>
              <a:ext cx="5120640" cy="6035040"/>
            </a:xfrm>
            <a:custGeom>
              <a:avLst/>
              <a:gdLst/>
              <a:ahLst/>
              <a:cxnLst/>
              <a:rect l="l" t="t" r="r" b="b"/>
              <a:pathLst>
                <a:path w="5120640" h="6035040">
                  <a:moveTo>
                    <a:pt x="5120640" y="6035039"/>
                  </a:moveTo>
                  <a:lnTo>
                    <a:pt x="4463977" y="6035039"/>
                  </a:lnTo>
                  <a:lnTo>
                    <a:pt x="4416381" y="6022339"/>
                  </a:lnTo>
                  <a:lnTo>
                    <a:pt x="4321581" y="6022339"/>
                  </a:lnTo>
                  <a:lnTo>
                    <a:pt x="4274381" y="6009639"/>
                  </a:lnTo>
                  <a:lnTo>
                    <a:pt x="4227318" y="6009639"/>
                  </a:lnTo>
                  <a:lnTo>
                    <a:pt x="4180394" y="5996939"/>
                  </a:lnTo>
                  <a:lnTo>
                    <a:pt x="4133611" y="5996939"/>
                  </a:lnTo>
                  <a:lnTo>
                    <a:pt x="4086971" y="5984239"/>
                  </a:lnTo>
                  <a:lnTo>
                    <a:pt x="4040477" y="5984239"/>
                  </a:lnTo>
                  <a:lnTo>
                    <a:pt x="3994131" y="5971539"/>
                  </a:lnTo>
                  <a:lnTo>
                    <a:pt x="3947935" y="5971539"/>
                  </a:lnTo>
                  <a:lnTo>
                    <a:pt x="3810269" y="5933439"/>
                  </a:lnTo>
                  <a:lnTo>
                    <a:pt x="3764695" y="5933439"/>
                  </a:lnTo>
                  <a:lnTo>
                    <a:pt x="3187731" y="5768339"/>
                  </a:lnTo>
                  <a:lnTo>
                    <a:pt x="3144619" y="5742939"/>
                  </a:lnTo>
                  <a:lnTo>
                    <a:pt x="3016449" y="5704839"/>
                  </a:lnTo>
                  <a:lnTo>
                    <a:pt x="2974121" y="5679439"/>
                  </a:lnTo>
                  <a:lnTo>
                    <a:pt x="2931995" y="5666739"/>
                  </a:lnTo>
                  <a:lnTo>
                    <a:pt x="2890073" y="5641339"/>
                  </a:lnTo>
                  <a:lnTo>
                    <a:pt x="2848357" y="5628639"/>
                  </a:lnTo>
                  <a:lnTo>
                    <a:pt x="2806849" y="5603239"/>
                  </a:lnTo>
                  <a:lnTo>
                    <a:pt x="2765552" y="5590539"/>
                  </a:lnTo>
                  <a:lnTo>
                    <a:pt x="2724468" y="5565139"/>
                  </a:lnTo>
                  <a:lnTo>
                    <a:pt x="2683598" y="5552439"/>
                  </a:lnTo>
                  <a:lnTo>
                    <a:pt x="2642946" y="5527039"/>
                  </a:lnTo>
                  <a:lnTo>
                    <a:pt x="2602514" y="5514339"/>
                  </a:lnTo>
                  <a:lnTo>
                    <a:pt x="2522316" y="5463539"/>
                  </a:lnTo>
                  <a:lnTo>
                    <a:pt x="2482556" y="5450839"/>
                  </a:lnTo>
                  <a:lnTo>
                    <a:pt x="2325821" y="5349239"/>
                  </a:lnTo>
                  <a:lnTo>
                    <a:pt x="2287226" y="5336539"/>
                  </a:lnTo>
                  <a:lnTo>
                    <a:pt x="2135263" y="5234939"/>
                  </a:lnTo>
                  <a:lnTo>
                    <a:pt x="1987279" y="5133339"/>
                  </a:lnTo>
                  <a:lnTo>
                    <a:pt x="1914824" y="5082539"/>
                  </a:lnTo>
                  <a:lnTo>
                    <a:pt x="1878989" y="5044439"/>
                  </a:lnTo>
                  <a:lnTo>
                    <a:pt x="1773077" y="4968239"/>
                  </a:lnTo>
                  <a:lnTo>
                    <a:pt x="1738312" y="4942839"/>
                  </a:lnTo>
                  <a:lnTo>
                    <a:pt x="1703821" y="4904739"/>
                  </a:lnTo>
                  <a:lnTo>
                    <a:pt x="1635667" y="4853939"/>
                  </a:lnTo>
                  <a:lnTo>
                    <a:pt x="1602009" y="4815839"/>
                  </a:lnTo>
                  <a:lnTo>
                    <a:pt x="1535543" y="4765039"/>
                  </a:lnTo>
                  <a:lnTo>
                    <a:pt x="1502738" y="4726939"/>
                  </a:lnTo>
                  <a:lnTo>
                    <a:pt x="1470223" y="4701539"/>
                  </a:lnTo>
                  <a:lnTo>
                    <a:pt x="1437999" y="4663439"/>
                  </a:lnTo>
                  <a:lnTo>
                    <a:pt x="1406068" y="4638039"/>
                  </a:lnTo>
                  <a:lnTo>
                    <a:pt x="1374433" y="4599939"/>
                  </a:lnTo>
                  <a:lnTo>
                    <a:pt x="1343096" y="4574539"/>
                  </a:lnTo>
                  <a:lnTo>
                    <a:pt x="1312059" y="4536439"/>
                  </a:lnTo>
                  <a:lnTo>
                    <a:pt x="1281325" y="4511039"/>
                  </a:lnTo>
                  <a:lnTo>
                    <a:pt x="1250896" y="4472939"/>
                  </a:lnTo>
                  <a:lnTo>
                    <a:pt x="1220773" y="4434839"/>
                  </a:lnTo>
                  <a:lnTo>
                    <a:pt x="1190959" y="4409439"/>
                  </a:lnTo>
                  <a:lnTo>
                    <a:pt x="1161457" y="4371339"/>
                  </a:lnTo>
                  <a:lnTo>
                    <a:pt x="1132269" y="4333239"/>
                  </a:lnTo>
                  <a:lnTo>
                    <a:pt x="1103396" y="4307839"/>
                  </a:lnTo>
                  <a:lnTo>
                    <a:pt x="1074842" y="4269739"/>
                  </a:lnTo>
                  <a:lnTo>
                    <a:pt x="1046608" y="4231639"/>
                  </a:lnTo>
                  <a:lnTo>
                    <a:pt x="1018696" y="4193539"/>
                  </a:lnTo>
                  <a:lnTo>
                    <a:pt x="991110" y="4168139"/>
                  </a:lnTo>
                  <a:lnTo>
                    <a:pt x="963850" y="4130039"/>
                  </a:lnTo>
                  <a:lnTo>
                    <a:pt x="936920" y="4091939"/>
                  </a:lnTo>
                  <a:lnTo>
                    <a:pt x="910322" y="4053839"/>
                  </a:lnTo>
                  <a:lnTo>
                    <a:pt x="884057" y="4015739"/>
                  </a:lnTo>
                  <a:lnTo>
                    <a:pt x="858128" y="3977639"/>
                  </a:lnTo>
                  <a:lnTo>
                    <a:pt x="832538" y="3939539"/>
                  </a:lnTo>
                  <a:lnTo>
                    <a:pt x="807288" y="3901439"/>
                  </a:lnTo>
                  <a:lnTo>
                    <a:pt x="782381" y="3863339"/>
                  </a:lnTo>
                  <a:lnTo>
                    <a:pt x="757819" y="3825239"/>
                  </a:lnTo>
                  <a:lnTo>
                    <a:pt x="733604" y="3787139"/>
                  </a:lnTo>
                  <a:lnTo>
                    <a:pt x="709739" y="3749039"/>
                  </a:lnTo>
                  <a:lnTo>
                    <a:pt x="686226" y="3710939"/>
                  </a:lnTo>
                  <a:lnTo>
                    <a:pt x="663066" y="3672839"/>
                  </a:lnTo>
                  <a:lnTo>
                    <a:pt x="640263" y="3634739"/>
                  </a:lnTo>
                  <a:lnTo>
                    <a:pt x="617818" y="3596639"/>
                  </a:lnTo>
                  <a:lnTo>
                    <a:pt x="595734" y="3558539"/>
                  </a:lnTo>
                  <a:lnTo>
                    <a:pt x="574013" y="3520439"/>
                  </a:lnTo>
                  <a:lnTo>
                    <a:pt x="552657" y="3482339"/>
                  </a:lnTo>
                  <a:lnTo>
                    <a:pt x="531668" y="3444239"/>
                  </a:lnTo>
                  <a:lnTo>
                    <a:pt x="511049" y="3393439"/>
                  </a:lnTo>
                  <a:lnTo>
                    <a:pt x="490802" y="3355339"/>
                  </a:lnTo>
                  <a:lnTo>
                    <a:pt x="470930" y="3317239"/>
                  </a:lnTo>
                  <a:lnTo>
                    <a:pt x="451433" y="3279139"/>
                  </a:lnTo>
                  <a:lnTo>
                    <a:pt x="432316" y="3228339"/>
                  </a:lnTo>
                  <a:lnTo>
                    <a:pt x="413579" y="3190239"/>
                  </a:lnTo>
                  <a:lnTo>
                    <a:pt x="395225" y="3152139"/>
                  </a:lnTo>
                  <a:lnTo>
                    <a:pt x="377256" y="3114039"/>
                  </a:lnTo>
                  <a:lnTo>
                    <a:pt x="359676" y="3063239"/>
                  </a:lnTo>
                  <a:lnTo>
                    <a:pt x="342485" y="3025139"/>
                  </a:lnTo>
                  <a:lnTo>
                    <a:pt x="325686" y="2987039"/>
                  </a:lnTo>
                  <a:lnTo>
                    <a:pt x="309281" y="2936239"/>
                  </a:lnTo>
                  <a:lnTo>
                    <a:pt x="293273" y="2898139"/>
                  </a:lnTo>
                  <a:lnTo>
                    <a:pt x="277664" y="2847339"/>
                  </a:lnTo>
                  <a:lnTo>
                    <a:pt x="262456" y="2809239"/>
                  </a:lnTo>
                  <a:lnTo>
                    <a:pt x="247651" y="2771139"/>
                  </a:lnTo>
                  <a:lnTo>
                    <a:pt x="233252" y="2720339"/>
                  </a:lnTo>
                  <a:lnTo>
                    <a:pt x="219260" y="2682239"/>
                  </a:lnTo>
                  <a:lnTo>
                    <a:pt x="205679" y="2631439"/>
                  </a:lnTo>
                  <a:lnTo>
                    <a:pt x="192509" y="2593339"/>
                  </a:lnTo>
                  <a:lnTo>
                    <a:pt x="179754" y="2542539"/>
                  </a:lnTo>
                  <a:lnTo>
                    <a:pt x="167416" y="2504439"/>
                  </a:lnTo>
                  <a:lnTo>
                    <a:pt x="155497" y="2453639"/>
                  </a:lnTo>
                  <a:lnTo>
                    <a:pt x="143999" y="2415539"/>
                  </a:lnTo>
                  <a:lnTo>
                    <a:pt x="132925" y="2364739"/>
                  </a:lnTo>
                  <a:lnTo>
                    <a:pt x="122276" y="2326639"/>
                  </a:lnTo>
                  <a:lnTo>
                    <a:pt x="112055" y="2275839"/>
                  </a:lnTo>
                  <a:lnTo>
                    <a:pt x="102265" y="2225039"/>
                  </a:lnTo>
                  <a:lnTo>
                    <a:pt x="92906" y="2186939"/>
                  </a:lnTo>
                  <a:lnTo>
                    <a:pt x="83983" y="2136139"/>
                  </a:lnTo>
                  <a:lnTo>
                    <a:pt x="75496" y="2098039"/>
                  </a:lnTo>
                  <a:lnTo>
                    <a:pt x="67448" y="2047239"/>
                  </a:lnTo>
                  <a:lnTo>
                    <a:pt x="59842" y="1996439"/>
                  </a:lnTo>
                  <a:lnTo>
                    <a:pt x="52680" y="1958339"/>
                  </a:lnTo>
                  <a:lnTo>
                    <a:pt x="45963" y="1907539"/>
                  </a:lnTo>
                  <a:lnTo>
                    <a:pt x="39694" y="1856739"/>
                  </a:lnTo>
                  <a:lnTo>
                    <a:pt x="33876" y="1818639"/>
                  </a:lnTo>
                  <a:lnTo>
                    <a:pt x="28511" y="1767839"/>
                  </a:lnTo>
                  <a:lnTo>
                    <a:pt x="23600" y="1717039"/>
                  </a:lnTo>
                  <a:lnTo>
                    <a:pt x="19146" y="1666239"/>
                  </a:lnTo>
                  <a:lnTo>
                    <a:pt x="15151" y="1628139"/>
                  </a:lnTo>
                  <a:lnTo>
                    <a:pt x="11618" y="1577339"/>
                  </a:lnTo>
                  <a:lnTo>
                    <a:pt x="8549" y="1526539"/>
                  </a:lnTo>
                  <a:lnTo>
                    <a:pt x="5946" y="1475739"/>
                  </a:lnTo>
                  <a:lnTo>
                    <a:pt x="3811" y="1437639"/>
                  </a:lnTo>
                  <a:lnTo>
                    <a:pt x="2147" y="1386839"/>
                  </a:lnTo>
                  <a:lnTo>
                    <a:pt x="955" y="1336039"/>
                  </a:lnTo>
                  <a:lnTo>
                    <a:pt x="239" y="1285239"/>
                  </a:lnTo>
                  <a:lnTo>
                    <a:pt x="0" y="1247139"/>
                  </a:lnTo>
                  <a:lnTo>
                    <a:pt x="239" y="1196339"/>
                  </a:lnTo>
                  <a:lnTo>
                    <a:pt x="955" y="1145539"/>
                  </a:lnTo>
                  <a:lnTo>
                    <a:pt x="2147" y="1094739"/>
                  </a:lnTo>
                  <a:lnTo>
                    <a:pt x="3811" y="1043939"/>
                  </a:lnTo>
                  <a:lnTo>
                    <a:pt x="5946" y="1005839"/>
                  </a:lnTo>
                  <a:lnTo>
                    <a:pt x="8549" y="955039"/>
                  </a:lnTo>
                  <a:lnTo>
                    <a:pt x="11618" y="904239"/>
                  </a:lnTo>
                  <a:lnTo>
                    <a:pt x="15151" y="853439"/>
                  </a:lnTo>
                  <a:lnTo>
                    <a:pt x="19146" y="815339"/>
                  </a:lnTo>
                  <a:lnTo>
                    <a:pt x="23600" y="764539"/>
                  </a:lnTo>
                  <a:lnTo>
                    <a:pt x="28511" y="713739"/>
                  </a:lnTo>
                  <a:lnTo>
                    <a:pt x="33876" y="662939"/>
                  </a:lnTo>
                  <a:lnTo>
                    <a:pt x="39694" y="624839"/>
                  </a:lnTo>
                  <a:lnTo>
                    <a:pt x="45963" y="574039"/>
                  </a:lnTo>
                  <a:lnTo>
                    <a:pt x="52680" y="523239"/>
                  </a:lnTo>
                  <a:lnTo>
                    <a:pt x="59842" y="485139"/>
                  </a:lnTo>
                  <a:lnTo>
                    <a:pt x="67448" y="434339"/>
                  </a:lnTo>
                  <a:lnTo>
                    <a:pt x="75496" y="383539"/>
                  </a:lnTo>
                  <a:lnTo>
                    <a:pt x="83983" y="345439"/>
                  </a:lnTo>
                  <a:lnTo>
                    <a:pt x="92906" y="294639"/>
                  </a:lnTo>
                  <a:lnTo>
                    <a:pt x="102265" y="256539"/>
                  </a:lnTo>
                  <a:lnTo>
                    <a:pt x="112055" y="205739"/>
                  </a:lnTo>
                  <a:lnTo>
                    <a:pt x="122276" y="154939"/>
                  </a:lnTo>
                  <a:lnTo>
                    <a:pt x="132925" y="116839"/>
                  </a:lnTo>
                  <a:lnTo>
                    <a:pt x="143999" y="66039"/>
                  </a:lnTo>
                  <a:lnTo>
                    <a:pt x="155497" y="27939"/>
                  </a:lnTo>
                  <a:lnTo>
                    <a:pt x="162053" y="0"/>
                  </a:lnTo>
                  <a:lnTo>
                    <a:pt x="5120640" y="0"/>
                  </a:lnTo>
                  <a:lnTo>
                    <a:pt x="5120640" y="6035039"/>
                  </a:lnTo>
                  <a:close/>
                </a:path>
              </a:pathLst>
            </a:custGeom>
            <a:solidFill>
              <a:srgbClr val="2D6A4E"/>
            </a:solidFill>
          </p:spPr>
          <p:txBody>
            <a:bodyPr wrap="square" lIns="0" tIns="0" rIns="0" bIns="0" rtlCol="0"/>
            <a:lstStyle/>
            <a:p>
              <a:endParaRPr/>
            </a:p>
          </p:txBody>
        </p:sp>
        <p:sp>
          <p:nvSpPr>
            <p:cNvPr id="28" name="object 5">
              <a:extLst>
                <a:ext uri="{FF2B5EF4-FFF2-40B4-BE49-F238E27FC236}">
                  <a16:creationId xmlns:a16="http://schemas.microsoft.com/office/drawing/2014/main" id="{5F86DBD3-52CB-4788-1FD4-862438A68850}"/>
                </a:ext>
              </a:extLst>
            </p:cNvPr>
            <p:cNvSpPr/>
            <p:nvPr/>
          </p:nvSpPr>
          <p:spPr>
            <a:xfrm>
              <a:off x="14538960" y="0"/>
              <a:ext cx="3749040" cy="4526280"/>
            </a:xfrm>
            <a:custGeom>
              <a:avLst/>
              <a:gdLst/>
              <a:ahLst/>
              <a:cxnLst/>
              <a:rect l="l" t="t" r="r" b="b"/>
              <a:pathLst>
                <a:path w="3749040" h="4526280">
                  <a:moveTo>
                    <a:pt x="3717360" y="4526279"/>
                  </a:moveTo>
                  <a:lnTo>
                    <a:pt x="3140639" y="4526279"/>
                  </a:lnTo>
                  <a:lnTo>
                    <a:pt x="3093196" y="4513579"/>
                  </a:lnTo>
                  <a:lnTo>
                    <a:pt x="3045940" y="4513579"/>
                  </a:lnTo>
                  <a:lnTo>
                    <a:pt x="2998878" y="4500879"/>
                  </a:lnTo>
                  <a:lnTo>
                    <a:pt x="2952012" y="4500879"/>
                  </a:lnTo>
                  <a:lnTo>
                    <a:pt x="2905347" y="4488179"/>
                  </a:lnTo>
                  <a:lnTo>
                    <a:pt x="2858888" y="4488179"/>
                  </a:lnTo>
                  <a:lnTo>
                    <a:pt x="2766604" y="4462779"/>
                  </a:lnTo>
                  <a:lnTo>
                    <a:pt x="2720788" y="4462779"/>
                  </a:lnTo>
                  <a:lnTo>
                    <a:pt x="2232520" y="4323079"/>
                  </a:lnTo>
                  <a:lnTo>
                    <a:pt x="2189674" y="4297679"/>
                  </a:lnTo>
                  <a:lnTo>
                    <a:pt x="2104816" y="4272279"/>
                  </a:lnTo>
                  <a:lnTo>
                    <a:pt x="2062812" y="4246879"/>
                  </a:lnTo>
                  <a:lnTo>
                    <a:pt x="2021097" y="4234179"/>
                  </a:lnTo>
                  <a:lnTo>
                    <a:pt x="1979677" y="4208779"/>
                  </a:lnTo>
                  <a:lnTo>
                    <a:pt x="1938554" y="4196079"/>
                  </a:lnTo>
                  <a:lnTo>
                    <a:pt x="1897734" y="4170679"/>
                  </a:lnTo>
                  <a:lnTo>
                    <a:pt x="1857221" y="4157979"/>
                  </a:lnTo>
                  <a:lnTo>
                    <a:pt x="1737569" y="4081779"/>
                  </a:lnTo>
                  <a:lnTo>
                    <a:pt x="1698328" y="4069079"/>
                  </a:lnTo>
                  <a:lnTo>
                    <a:pt x="1582598" y="3992879"/>
                  </a:lnTo>
                  <a:lnTo>
                    <a:pt x="1469948" y="3916679"/>
                  </a:lnTo>
                  <a:lnTo>
                    <a:pt x="1396619" y="3865879"/>
                  </a:lnTo>
                  <a:lnTo>
                    <a:pt x="1324747" y="3815079"/>
                  </a:lnTo>
                  <a:lnTo>
                    <a:pt x="1289368" y="3789679"/>
                  </a:lnTo>
                  <a:lnTo>
                    <a:pt x="1254367" y="3751579"/>
                  </a:lnTo>
                  <a:lnTo>
                    <a:pt x="1185516" y="3700779"/>
                  </a:lnTo>
                  <a:lnTo>
                    <a:pt x="1151674" y="3662679"/>
                  </a:lnTo>
                  <a:lnTo>
                    <a:pt x="1085180" y="3611879"/>
                  </a:lnTo>
                  <a:lnTo>
                    <a:pt x="1052537" y="3573779"/>
                  </a:lnTo>
                  <a:lnTo>
                    <a:pt x="1020302" y="3548379"/>
                  </a:lnTo>
                  <a:lnTo>
                    <a:pt x="988480" y="3510279"/>
                  </a:lnTo>
                  <a:lnTo>
                    <a:pt x="957076" y="3484879"/>
                  </a:lnTo>
                  <a:lnTo>
                    <a:pt x="926093" y="3446779"/>
                  </a:lnTo>
                  <a:lnTo>
                    <a:pt x="895536" y="3408679"/>
                  </a:lnTo>
                  <a:lnTo>
                    <a:pt x="865409" y="3383279"/>
                  </a:lnTo>
                  <a:lnTo>
                    <a:pt x="835718" y="3345179"/>
                  </a:lnTo>
                  <a:lnTo>
                    <a:pt x="806465" y="3307079"/>
                  </a:lnTo>
                  <a:lnTo>
                    <a:pt x="777656" y="3281679"/>
                  </a:lnTo>
                  <a:lnTo>
                    <a:pt x="749296" y="3243579"/>
                  </a:lnTo>
                  <a:lnTo>
                    <a:pt x="721388" y="3205479"/>
                  </a:lnTo>
                  <a:lnTo>
                    <a:pt x="693937" y="3167379"/>
                  </a:lnTo>
                  <a:lnTo>
                    <a:pt x="666947" y="3141979"/>
                  </a:lnTo>
                  <a:lnTo>
                    <a:pt x="640423" y="3103879"/>
                  </a:lnTo>
                  <a:lnTo>
                    <a:pt x="614368" y="3065779"/>
                  </a:lnTo>
                  <a:lnTo>
                    <a:pt x="588789" y="3027679"/>
                  </a:lnTo>
                  <a:lnTo>
                    <a:pt x="563688" y="2989579"/>
                  </a:lnTo>
                  <a:lnTo>
                    <a:pt x="539071" y="2951479"/>
                  </a:lnTo>
                  <a:lnTo>
                    <a:pt x="514942" y="2913379"/>
                  </a:lnTo>
                  <a:lnTo>
                    <a:pt x="491305" y="2875279"/>
                  </a:lnTo>
                  <a:lnTo>
                    <a:pt x="468164" y="2837179"/>
                  </a:lnTo>
                  <a:lnTo>
                    <a:pt x="445524" y="2799079"/>
                  </a:lnTo>
                  <a:lnTo>
                    <a:pt x="423390" y="2760979"/>
                  </a:lnTo>
                  <a:lnTo>
                    <a:pt x="401765" y="2710179"/>
                  </a:lnTo>
                  <a:lnTo>
                    <a:pt x="380655" y="2672079"/>
                  </a:lnTo>
                  <a:lnTo>
                    <a:pt x="360063" y="2633979"/>
                  </a:lnTo>
                  <a:lnTo>
                    <a:pt x="339995" y="2595879"/>
                  </a:lnTo>
                  <a:lnTo>
                    <a:pt x="320453" y="2557779"/>
                  </a:lnTo>
                  <a:lnTo>
                    <a:pt x="301444" y="2506979"/>
                  </a:lnTo>
                  <a:lnTo>
                    <a:pt x="282971" y="2468879"/>
                  </a:lnTo>
                  <a:lnTo>
                    <a:pt x="265038" y="2430779"/>
                  </a:lnTo>
                  <a:lnTo>
                    <a:pt x="247651" y="2379979"/>
                  </a:lnTo>
                  <a:lnTo>
                    <a:pt x="230813" y="2341879"/>
                  </a:lnTo>
                  <a:lnTo>
                    <a:pt x="214529" y="2303779"/>
                  </a:lnTo>
                  <a:lnTo>
                    <a:pt x="198803" y="2252979"/>
                  </a:lnTo>
                  <a:lnTo>
                    <a:pt x="183640" y="2214879"/>
                  </a:lnTo>
                  <a:lnTo>
                    <a:pt x="169044" y="2164079"/>
                  </a:lnTo>
                  <a:lnTo>
                    <a:pt x="155020" y="2125979"/>
                  </a:lnTo>
                  <a:lnTo>
                    <a:pt x="141572" y="2087879"/>
                  </a:lnTo>
                  <a:lnTo>
                    <a:pt x="128703" y="2037079"/>
                  </a:lnTo>
                  <a:lnTo>
                    <a:pt x="116420" y="1998979"/>
                  </a:lnTo>
                  <a:lnTo>
                    <a:pt x="104726" y="1948179"/>
                  </a:lnTo>
                  <a:lnTo>
                    <a:pt x="93625" y="1897379"/>
                  </a:lnTo>
                  <a:lnTo>
                    <a:pt x="83122" y="1859279"/>
                  </a:lnTo>
                  <a:lnTo>
                    <a:pt x="73222" y="1808479"/>
                  </a:lnTo>
                  <a:lnTo>
                    <a:pt x="63928" y="1770379"/>
                  </a:lnTo>
                  <a:lnTo>
                    <a:pt x="55246" y="1719579"/>
                  </a:lnTo>
                  <a:lnTo>
                    <a:pt x="47179" y="1668779"/>
                  </a:lnTo>
                  <a:lnTo>
                    <a:pt x="39733" y="1630679"/>
                  </a:lnTo>
                  <a:lnTo>
                    <a:pt x="32910" y="1579879"/>
                  </a:lnTo>
                  <a:lnTo>
                    <a:pt x="26717" y="1529079"/>
                  </a:lnTo>
                  <a:lnTo>
                    <a:pt x="21156" y="1490979"/>
                  </a:lnTo>
                  <a:lnTo>
                    <a:pt x="16234" y="1440179"/>
                  </a:lnTo>
                  <a:lnTo>
                    <a:pt x="11953" y="1389379"/>
                  </a:lnTo>
                  <a:lnTo>
                    <a:pt x="8319" y="1338579"/>
                  </a:lnTo>
                  <a:lnTo>
                    <a:pt x="5336" y="1300479"/>
                  </a:lnTo>
                  <a:lnTo>
                    <a:pt x="3008" y="1249679"/>
                  </a:lnTo>
                  <a:lnTo>
                    <a:pt x="1339" y="1198879"/>
                  </a:lnTo>
                  <a:lnTo>
                    <a:pt x="335" y="1148079"/>
                  </a:lnTo>
                  <a:lnTo>
                    <a:pt x="0" y="1109979"/>
                  </a:lnTo>
                  <a:lnTo>
                    <a:pt x="335" y="1059179"/>
                  </a:lnTo>
                  <a:lnTo>
                    <a:pt x="1339" y="1008379"/>
                  </a:lnTo>
                  <a:lnTo>
                    <a:pt x="3008" y="957579"/>
                  </a:lnTo>
                  <a:lnTo>
                    <a:pt x="5336" y="906779"/>
                  </a:lnTo>
                  <a:lnTo>
                    <a:pt x="8319" y="868679"/>
                  </a:lnTo>
                  <a:lnTo>
                    <a:pt x="11953" y="817879"/>
                  </a:lnTo>
                  <a:lnTo>
                    <a:pt x="16234" y="767079"/>
                  </a:lnTo>
                  <a:lnTo>
                    <a:pt x="21156" y="716279"/>
                  </a:lnTo>
                  <a:lnTo>
                    <a:pt x="26717" y="678179"/>
                  </a:lnTo>
                  <a:lnTo>
                    <a:pt x="32910" y="627379"/>
                  </a:lnTo>
                  <a:lnTo>
                    <a:pt x="39733" y="576579"/>
                  </a:lnTo>
                  <a:lnTo>
                    <a:pt x="47179" y="538479"/>
                  </a:lnTo>
                  <a:lnTo>
                    <a:pt x="55246" y="487679"/>
                  </a:lnTo>
                  <a:lnTo>
                    <a:pt x="63928" y="436879"/>
                  </a:lnTo>
                  <a:lnTo>
                    <a:pt x="73222" y="398779"/>
                  </a:lnTo>
                  <a:lnTo>
                    <a:pt x="83122" y="347979"/>
                  </a:lnTo>
                  <a:lnTo>
                    <a:pt x="93625" y="309879"/>
                  </a:lnTo>
                  <a:lnTo>
                    <a:pt x="104726" y="259079"/>
                  </a:lnTo>
                  <a:lnTo>
                    <a:pt x="116420" y="208279"/>
                  </a:lnTo>
                  <a:lnTo>
                    <a:pt x="128703" y="170179"/>
                  </a:lnTo>
                  <a:lnTo>
                    <a:pt x="141572" y="119379"/>
                  </a:lnTo>
                  <a:lnTo>
                    <a:pt x="155020" y="81279"/>
                  </a:lnTo>
                  <a:lnTo>
                    <a:pt x="169044" y="43179"/>
                  </a:lnTo>
                  <a:lnTo>
                    <a:pt x="181451" y="0"/>
                  </a:lnTo>
                  <a:lnTo>
                    <a:pt x="3749040" y="0"/>
                  </a:lnTo>
                  <a:lnTo>
                    <a:pt x="3749040" y="4517799"/>
                  </a:lnTo>
                  <a:lnTo>
                    <a:pt x="3717360" y="4526279"/>
                  </a:lnTo>
                  <a:close/>
                </a:path>
              </a:pathLst>
            </a:custGeom>
            <a:solidFill>
              <a:srgbClr val="7EB069"/>
            </a:solidFill>
          </p:spPr>
          <p:txBody>
            <a:bodyPr wrap="square" lIns="0" tIns="0" rIns="0" bIns="0" rtlCol="0"/>
            <a:lstStyle/>
            <a:p>
              <a:endParaRPr/>
            </a:p>
          </p:txBody>
        </p:sp>
      </p:grpSp>
      <p:grpSp>
        <p:nvGrpSpPr>
          <p:cNvPr id="29" name="object 3">
            <a:extLst>
              <a:ext uri="{FF2B5EF4-FFF2-40B4-BE49-F238E27FC236}">
                <a16:creationId xmlns:a16="http://schemas.microsoft.com/office/drawing/2014/main" id="{D31625B9-0249-3859-DA23-0448241611BB}"/>
              </a:ext>
            </a:extLst>
          </p:cNvPr>
          <p:cNvGrpSpPr/>
          <p:nvPr/>
        </p:nvGrpSpPr>
        <p:grpSpPr>
          <a:xfrm rot="10800000">
            <a:off x="0" y="8594253"/>
            <a:ext cx="1752600" cy="1786864"/>
            <a:chOff x="13167360" y="0"/>
            <a:chExt cx="5120640" cy="6035040"/>
          </a:xfrm>
        </p:grpSpPr>
        <p:sp>
          <p:nvSpPr>
            <p:cNvPr id="30" name="object 4">
              <a:extLst>
                <a:ext uri="{FF2B5EF4-FFF2-40B4-BE49-F238E27FC236}">
                  <a16:creationId xmlns:a16="http://schemas.microsoft.com/office/drawing/2014/main" id="{E029D3C0-627B-292F-F1B3-8C67773545E9}"/>
                </a:ext>
              </a:extLst>
            </p:cNvPr>
            <p:cNvSpPr/>
            <p:nvPr/>
          </p:nvSpPr>
          <p:spPr>
            <a:xfrm>
              <a:off x="13167360" y="0"/>
              <a:ext cx="5120640" cy="6035040"/>
            </a:xfrm>
            <a:custGeom>
              <a:avLst/>
              <a:gdLst/>
              <a:ahLst/>
              <a:cxnLst/>
              <a:rect l="l" t="t" r="r" b="b"/>
              <a:pathLst>
                <a:path w="5120640" h="6035040">
                  <a:moveTo>
                    <a:pt x="5120640" y="6035039"/>
                  </a:moveTo>
                  <a:lnTo>
                    <a:pt x="4463977" y="6035039"/>
                  </a:lnTo>
                  <a:lnTo>
                    <a:pt x="4416381" y="6022339"/>
                  </a:lnTo>
                  <a:lnTo>
                    <a:pt x="4321581" y="6022339"/>
                  </a:lnTo>
                  <a:lnTo>
                    <a:pt x="4274381" y="6009639"/>
                  </a:lnTo>
                  <a:lnTo>
                    <a:pt x="4227318" y="6009639"/>
                  </a:lnTo>
                  <a:lnTo>
                    <a:pt x="4180394" y="5996939"/>
                  </a:lnTo>
                  <a:lnTo>
                    <a:pt x="4133611" y="5996939"/>
                  </a:lnTo>
                  <a:lnTo>
                    <a:pt x="4086971" y="5984239"/>
                  </a:lnTo>
                  <a:lnTo>
                    <a:pt x="4040477" y="5984239"/>
                  </a:lnTo>
                  <a:lnTo>
                    <a:pt x="3994131" y="5971539"/>
                  </a:lnTo>
                  <a:lnTo>
                    <a:pt x="3947935" y="5971539"/>
                  </a:lnTo>
                  <a:lnTo>
                    <a:pt x="3810269" y="5933439"/>
                  </a:lnTo>
                  <a:lnTo>
                    <a:pt x="3764695" y="5933439"/>
                  </a:lnTo>
                  <a:lnTo>
                    <a:pt x="3187731" y="5768339"/>
                  </a:lnTo>
                  <a:lnTo>
                    <a:pt x="3144619" y="5742939"/>
                  </a:lnTo>
                  <a:lnTo>
                    <a:pt x="3016449" y="5704839"/>
                  </a:lnTo>
                  <a:lnTo>
                    <a:pt x="2974121" y="5679439"/>
                  </a:lnTo>
                  <a:lnTo>
                    <a:pt x="2931995" y="5666739"/>
                  </a:lnTo>
                  <a:lnTo>
                    <a:pt x="2890073" y="5641339"/>
                  </a:lnTo>
                  <a:lnTo>
                    <a:pt x="2848357" y="5628639"/>
                  </a:lnTo>
                  <a:lnTo>
                    <a:pt x="2806849" y="5603239"/>
                  </a:lnTo>
                  <a:lnTo>
                    <a:pt x="2765552" y="5590539"/>
                  </a:lnTo>
                  <a:lnTo>
                    <a:pt x="2724468" y="5565139"/>
                  </a:lnTo>
                  <a:lnTo>
                    <a:pt x="2683598" y="5552439"/>
                  </a:lnTo>
                  <a:lnTo>
                    <a:pt x="2642946" y="5527039"/>
                  </a:lnTo>
                  <a:lnTo>
                    <a:pt x="2602514" y="5514339"/>
                  </a:lnTo>
                  <a:lnTo>
                    <a:pt x="2522316" y="5463539"/>
                  </a:lnTo>
                  <a:lnTo>
                    <a:pt x="2482556" y="5450839"/>
                  </a:lnTo>
                  <a:lnTo>
                    <a:pt x="2325821" y="5349239"/>
                  </a:lnTo>
                  <a:lnTo>
                    <a:pt x="2287226" y="5336539"/>
                  </a:lnTo>
                  <a:lnTo>
                    <a:pt x="2135263" y="5234939"/>
                  </a:lnTo>
                  <a:lnTo>
                    <a:pt x="1987279" y="5133339"/>
                  </a:lnTo>
                  <a:lnTo>
                    <a:pt x="1914824" y="5082539"/>
                  </a:lnTo>
                  <a:lnTo>
                    <a:pt x="1878989" y="5044439"/>
                  </a:lnTo>
                  <a:lnTo>
                    <a:pt x="1773077" y="4968239"/>
                  </a:lnTo>
                  <a:lnTo>
                    <a:pt x="1738312" y="4942839"/>
                  </a:lnTo>
                  <a:lnTo>
                    <a:pt x="1703821" y="4904739"/>
                  </a:lnTo>
                  <a:lnTo>
                    <a:pt x="1635667" y="4853939"/>
                  </a:lnTo>
                  <a:lnTo>
                    <a:pt x="1602009" y="4815839"/>
                  </a:lnTo>
                  <a:lnTo>
                    <a:pt x="1535543" y="4765039"/>
                  </a:lnTo>
                  <a:lnTo>
                    <a:pt x="1502738" y="4726939"/>
                  </a:lnTo>
                  <a:lnTo>
                    <a:pt x="1470223" y="4701539"/>
                  </a:lnTo>
                  <a:lnTo>
                    <a:pt x="1437999" y="4663439"/>
                  </a:lnTo>
                  <a:lnTo>
                    <a:pt x="1406068" y="4638039"/>
                  </a:lnTo>
                  <a:lnTo>
                    <a:pt x="1374433" y="4599939"/>
                  </a:lnTo>
                  <a:lnTo>
                    <a:pt x="1343096" y="4574539"/>
                  </a:lnTo>
                  <a:lnTo>
                    <a:pt x="1312059" y="4536439"/>
                  </a:lnTo>
                  <a:lnTo>
                    <a:pt x="1281325" y="4511039"/>
                  </a:lnTo>
                  <a:lnTo>
                    <a:pt x="1250896" y="4472939"/>
                  </a:lnTo>
                  <a:lnTo>
                    <a:pt x="1220773" y="4434839"/>
                  </a:lnTo>
                  <a:lnTo>
                    <a:pt x="1190959" y="4409439"/>
                  </a:lnTo>
                  <a:lnTo>
                    <a:pt x="1161457" y="4371339"/>
                  </a:lnTo>
                  <a:lnTo>
                    <a:pt x="1132269" y="4333239"/>
                  </a:lnTo>
                  <a:lnTo>
                    <a:pt x="1103396" y="4307839"/>
                  </a:lnTo>
                  <a:lnTo>
                    <a:pt x="1074842" y="4269739"/>
                  </a:lnTo>
                  <a:lnTo>
                    <a:pt x="1046608" y="4231639"/>
                  </a:lnTo>
                  <a:lnTo>
                    <a:pt x="1018696" y="4193539"/>
                  </a:lnTo>
                  <a:lnTo>
                    <a:pt x="991110" y="4168139"/>
                  </a:lnTo>
                  <a:lnTo>
                    <a:pt x="963850" y="4130039"/>
                  </a:lnTo>
                  <a:lnTo>
                    <a:pt x="936920" y="4091939"/>
                  </a:lnTo>
                  <a:lnTo>
                    <a:pt x="910322" y="4053839"/>
                  </a:lnTo>
                  <a:lnTo>
                    <a:pt x="884057" y="4015739"/>
                  </a:lnTo>
                  <a:lnTo>
                    <a:pt x="858128" y="3977639"/>
                  </a:lnTo>
                  <a:lnTo>
                    <a:pt x="832538" y="3939539"/>
                  </a:lnTo>
                  <a:lnTo>
                    <a:pt x="807288" y="3901439"/>
                  </a:lnTo>
                  <a:lnTo>
                    <a:pt x="782381" y="3863339"/>
                  </a:lnTo>
                  <a:lnTo>
                    <a:pt x="757819" y="3825239"/>
                  </a:lnTo>
                  <a:lnTo>
                    <a:pt x="733604" y="3787139"/>
                  </a:lnTo>
                  <a:lnTo>
                    <a:pt x="709739" y="3749039"/>
                  </a:lnTo>
                  <a:lnTo>
                    <a:pt x="686226" y="3710939"/>
                  </a:lnTo>
                  <a:lnTo>
                    <a:pt x="663066" y="3672839"/>
                  </a:lnTo>
                  <a:lnTo>
                    <a:pt x="640263" y="3634739"/>
                  </a:lnTo>
                  <a:lnTo>
                    <a:pt x="617818" y="3596639"/>
                  </a:lnTo>
                  <a:lnTo>
                    <a:pt x="595734" y="3558539"/>
                  </a:lnTo>
                  <a:lnTo>
                    <a:pt x="574013" y="3520439"/>
                  </a:lnTo>
                  <a:lnTo>
                    <a:pt x="552657" y="3482339"/>
                  </a:lnTo>
                  <a:lnTo>
                    <a:pt x="531668" y="3444239"/>
                  </a:lnTo>
                  <a:lnTo>
                    <a:pt x="511049" y="3393439"/>
                  </a:lnTo>
                  <a:lnTo>
                    <a:pt x="490802" y="3355339"/>
                  </a:lnTo>
                  <a:lnTo>
                    <a:pt x="470930" y="3317239"/>
                  </a:lnTo>
                  <a:lnTo>
                    <a:pt x="451433" y="3279139"/>
                  </a:lnTo>
                  <a:lnTo>
                    <a:pt x="432316" y="3228339"/>
                  </a:lnTo>
                  <a:lnTo>
                    <a:pt x="413579" y="3190239"/>
                  </a:lnTo>
                  <a:lnTo>
                    <a:pt x="395225" y="3152139"/>
                  </a:lnTo>
                  <a:lnTo>
                    <a:pt x="377256" y="3114039"/>
                  </a:lnTo>
                  <a:lnTo>
                    <a:pt x="359676" y="3063239"/>
                  </a:lnTo>
                  <a:lnTo>
                    <a:pt x="342485" y="3025139"/>
                  </a:lnTo>
                  <a:lnTo>
                    <a:pt x="325686" y="2987039"/>
                  </a:lnTo>
                  <a:lnTo>
                    <a:pt x="309281" y="2936239"/>
                  </a:lnTo>
                  <a:lnTo>
                    <a:pt x="293273" y="2898139"/>
                  </a:lnTo>
                  <a:lnTo>
                    <a:pt x="277664" y="2847339"/>
                  </a:lnTo>
                  <a:lnTo>
                    <a:pt x="262456" y="2809239"/>
                  </a:lnTo>
                  <a:lnTo>
                    <a:pt x="247651" y="2771139"/>
                  </a:lnTo>
                  <a:lnTo>
                    <a:pt x="233252" y="2720339"/>
                  </a:lnTo>
                  <a:lnTo>
                    <a:pt x="219260" y="2682239"/>
                  </a:lnTo>
                  <a:lnTo>
                    <a:pt x="205679" y="2631439"/>
                  </a:lnTo>
                  <a:lnTo>
                    <a:pt x="192509" y="2593339"/>
                  </a:lnTo>
                  <a:lnTo>
                    <a:pt x="179754" y="2542539"/>
                  </a:lnTo>
                  <a:lnTo>
                    <a:pt x="167416" y="2504439"/>
                  </a:lnTo>
                  <a:lnTo>
                    <a:pt x="155497" y="2453639"/>
                  </a:lnTo>
                  <a:lnTo>
                    <a:pt x="143999" y="2415539"/>
                  </a:lnTo>
                  <a:lnTo>
                    <a:pt x="132925" y="2364739"/>
                  </a:lnTo>
                  <a:lnTo>
                    <a:pt x="122276" y="2326639"/>
                  </a:lnTo>
                  <a:lnTo>
                    <a:pt x="112055" y="2275839"/>
                  </a:lnTo>
                  <a:lnTo>
                    <a:pt x="102265" y="2225039"/>
                  </a:lnTo>
                  <a:lnTo>
                    <a:pt x="92906" y="2186939"/>
                  </a:lnTo>
                  <a:lnTo>
                    <a:pt x="83983" y="2136139"/>
                  </a:lnTo>
                  <a:lnTo>
                    <a:pt x="75496" y="2098039"/>
                  </a:lnTo>
                  <a:lnTo>
                    <a:pt x="67448" y="2047239"/>
                  </a:lnTo>
                  <a:lnTo>
                    <a:pt x="59842" y="1996439"/>
                  </a:lnTo>
                  <a:lnTo>
                    <a:pt x="52680" y="1958339"/>
                  </a:lnTo>
                  <a:lnTo>
                    <a:pt x="45963" y="1907539"/>
                  </a:lnTo>
                  <a:lnTo>
                    <a:pt x="39694" y="1856739"/>
                  </a:lnTo>
                  <a:lnTo>
                    <a:pt x="33876" y="1818639"/>
                  </a:lnTo>
                  <a:lnTo>
                    <a:pt x="28511" y="1767839"/>
                  </a:lnTo>
                  <a:lnTo>
                    <a:pt x="23600" y="1717039"/>
                  </a:lnTo>
                  <a:lnTo>
                    <a:pt x="19146" y="1666239"/>
                  </a:lnTo>
                  <a:lnTo>
                    <a:pt x="15151" y="1628139"/>
                  </a:lnTo>
                  <a:lnTo>
                    <a:pt x="11618" y="1577339"/>
                  </a:lnTo>
                  <a:lnTo>
                    <a:pt x="8549" y="1526539"/>
                  </a:lnTo>
                  <a:lnTo>
                    <a:pt x="5946" y="1475739"/>
                  </a:lnTo>
                  <a:lnTo>
                    <a:pt x="3811" y="1437639"/>
                  </a:lnTo>
                  <a:lnTo>
                    <a:pt x="2147" y="1386839"/>
                  </a:lnTo>
                  <a:lnTo>
                    <a:pt x="955" y="1336039"/>
                  </a:lnTo>
                  <a:lnTo>
                    <a:pt x="239" y="1285239"/>
                  </a:lnTo>
                  <a:lnTo>
                    <a:pt x="0" y="1247139"/>
                  </a:lnTo>
                  <a:lnTo>
                    <a:pt x="239" y="1196339"/>
                  </a:lnTo>
                  <a:lnTo>
                    <a:pt x="955" y="1145539"/>
                  </a:lnTo>
                  <a:lnTo>
                    <a:pt x="2147" y="1094739"/>
                  </a:lnTo>
                  <a:lnTo>
                    <a:pt x="3811" y="1043939"/>
                  </a:lnTo>
                  <a:lnTo>
                    <a:pt x="5946" y="1005839"/>
                  </a:lnTo>
                  <a:lnTo>
                    <a:pt x="8549" y="955039"/>
                  </a:lnTo>
                  <a:lnTo>
                    <a:pt x="11618" y="904239"/>
                  </a:lnTo>
                  <a:lnTo>
                    <a:pt x="15151" y="853439"/>
                  </a:lnTo>
                  <a:lnTo>
                    <a:pt x="19146" y="815339"/>
                  </a:lnTo>
                  <a:lnTo>
                    <a:pt x="23600" y="764539"/>
                  </a:lnTo>
                  <a:lnTo>
                    <a:pt x="28511" y="713739"/>
                  </a:lnTo>
                  <a:lnTo>
                    <a:pt x="33876" y="662939"/>
                  </a:lnTo>
                  <a:lnTo>
                    <a:pt x="39694" y="624839"/>
                  </a:lnTo>
                  <a:lnTo>
                    <a:pt x="45963" y="574039"/>
                  </a:lnTo>
                  <a:lnTo>
                    <a:pt x="52680" y="523239"/>
                  </a:lnTo>
                  <a:lnTo>
                    <a:pt x="59842" y="485139"/>
                  </a:lnTo>
                  <a:lnTo>
                    <a:pt x="67448" y="434339"/>
                  </a:lnTo>
                  <a:lnTo>
                    <a:pt x="75496" y="383539"/>
                  </a:lnTo>
                  <a:lnTo>
                    <a:pt x="83983" y="345439"/>
                  </a:lnTo>
                  <a:lnTo>
                    <a:pt x="92906" y="294639"/>
                  </a:lnTo>
                  <a:lnTo>
                    <a:pt x="102265" y="256539"/>
                  </a:lnTo>
                  <a:lnTo>
                    <a:pt x="112055" y="205739"/>
                  </a:lnTo>
                  <a:lnTo>
                    <a:pt x="122276" y="154939"/>
                  </a:lnTo>
                  <a:lnTo>
                    <a:pt x="132925" y="116839"/>
                  </a:lnTo>
                  <a:lnTo>
                    <a:pt x="143999" y="66039"/>
                  </a:lnTo>
                  <a:lnTo>
                    <a:pt x="155497" y="27939"/>
                  </a:lnTo>
                  <a:lnTo>
                    <a:pt x="162053" y="0"/>
                  </a:lnTo>
                  <a:lnTo>
                    <a:pt x="5120640" y="0"/>
                  </a:lnTo>
                  <a:lnTo>
                    <a:pt x="5120640" y="6035039"/>
                  </a:lnTo>
                  <a:close/>
                </a:path>
              </a:pathLst>
            </a:custGeom>
            <a:solidFill>
              <a:srgbClr val="2D6A4E"/>
            </a:solidFill>
          </p:spPr>
          <p:txBody>
            <a:bodyPr wrap="square" lIns="0" tIns="0" rIns="0" bIns="0" rtlCol="0"/>
            <a:lstStyle/>
            <a:p>
              <a:endParaRPr/>
            </a:p>
          </p:txBody>
        </p:sp>
        <p:sp>
          <p:nvSpPr>
            <p:cNvPr id="31" name="object 5">
              <a:extLst>
                <a:ext uri="{FF2B5EF4-FFF2-40B4-BE49-F238E27FC236}">
                  <a16:creationId xmlns:a16="http://schemas.microsoft.com/office/drawing/2014/main" id="{2AE2A172-5B23-9E77-A697-09101D865761}"/>
                </a:ext>
              </a:extLst>
            </p:cNvPr>
            <p:cNvSpPr/>
            <p:nvPr/>
          </p:nvSpPr>
          <p:spPr>
            <a:xfrm>
              <a:off x="14538960" y="0"/>
              <a:ext cx="3749040" cy="4526280"/>
            </a:xfrm>
            <a:custGeom>
              <a:avLst/>
              <a:gdLst/>
              <a:ahLst/>
              <a:cxnLst/>
              <a:rect l="l" t="t" r="r" b="b"/>
              <a:pathLst>
                <a:path w="3749040" h="4526280">
                  <a:moveTo>
                    <a:pt x="3717360" y="4526279"/>
                  </a:moveTo>
                  <a:lnTo>
                    <a:pt x="3140639" y="4526279"/>
                  </a:lnTo>
                  <a:lnTo>
                    <a:pt x="3093196" y="4513579"/>
                  </a:lnTo>
                  <a:lnTo>
                    <a:pt x="3045940" y="4513579"/>
                  </a:lnTo>
                  <a:lnTo>
                    <a:pt x="2998878" y="4500879"/>
                  </a:lnTo>
                  <a:lnTo>
                    <a:pt x="2952012" y="4500879"/>
                  </a:lnTo>
                  <a:lnTo>
                    <a:pt x="2905347" y="4488179"/>
                  </a:lnTo>
                  <a:lnTo>
                    <a:pt x="2858888" y="4488179"/>
                  </a:lnTo>
                  <a:lnTo>
                    <a:pt x="2766604" y="4462779"/>
                  </a:lnTo>
                  <a:lnTo>
                    <a:pt x="2720788" y="4462779"/>
                  </a:lnTo>
                  <a:lnTo>
                    <a:pt x="2232520" y="4323079"/>
                  </a:lnTo>
                  <a:lnTo>
                    <a:pt x="2189674" y="4297679"/>
                  </a:lnTo>
                  <a:lnTo>
                    <a:pt x="2104816" y="4272279"/>
                  </a:lnTo>
                  <a:lnTo>
                    <a:pt x="2062812" y="4246879"/>
                  </a:lnTo>
                  <a:lnTo>
                    <a:pt x="2021097" y="4234179"/>
                  </a:lnTo>
                  <a:lnTo>
                    <a:pt x="1979677" y="4208779"/>
                  </a:lnTo>
                  <a:lnTo>
                    <a:pt x="1938554" y="4196079"/>
                  </a:lnTo>
                  <a:lnTo>
                    <a:pt x="1897734" y="4170679"/>
                  </a:lnTo>
                  <a:lnTo>
                    <a:pt x="1857221" y="4157979"/>
                  </a:lnTo>
                  <a:lnTo>
                    <a:pt x="1737569" y="4081779"/>
                  </a:lnTo>
                  <a:lnTo>
                    <a:pt x="1698328" y="4069079"/>
                  </a:lnTo>
                  <a:lnTo>
                    <a:pt x="1582598" y="3992879"/>
                  </a:lnTo>
                  <a:lnTo>
                    <a:pt x="1469948" y="3916679"/>
                  </a:lnTo>
                  <a:lnTo>
                    <a:pt x="1396619" y="3865879"/>
                  </a:lnTo>
                  <a:lnTo>
                    <a:pt x="1324747" y="3815079"/>
                  </a:lnTo>
                  <a:lnTo>
                    <a:pt x="1289368" y="3789679"/>
                  </a:lnTo>
                  <a:lnTo>
                    <a:pt x="1254367" y="3751579"/>
                  </a:lnTo>
                  <a:lnTo>
                    <a:pt x="1185516" y="3700779"/>
                  </a:lnTo>
                  <a:lnTo>
                    <a:pt x="1151674" y="3662679"/>
                  </a:lnTo>
                  <a:lnTo>
                    <a:pt x="1085180" y="3611879"/>
                  </a:lnTo>
                  <a:lnTo>
                    <a:pt x="1052537" y="3573779"/>
                  </a:lnTo>
                  <a:lnTo>
                    <a:pt x="1020302" y="3548379"/>
                  </a:lnTo>
                  <a:lnTo>
                    <a:pt x="988480" y="3510279"/>
                  </a:lnTo>
                  <a:lnTo>
                    <a:pt x="957076" y="3484879"/>
                  </a:lnTo>
                  <a:lnTo>
                    <a:pt x="926093" y="3446779"/>
                  </a:lnTo>
                  <a:lnTo>
                    <a:pt x="895536" y="3408679"/>
                  </a:lnTo>
                  <a:lnTo>
                    <a:pt x="865409" y="3383279"/>
                  </a:lnTo>
                  <a:lnTo>
                    <a:pt x="835718" y="3345179"/>
                  </a:lnTo>
                  <a:lnTo>
                    <a:pt x="806465" y="3307079"/>
                  </a:lnTo>
                  <a:lnTo>
                    <a:pt x="777656" y="3281679"/>
                  </a:lnTo>
                  <a:lnTo>
                    <a:pt x="749296" y="3243579"/>
                  </a:lnTo>
                  <a:lnTo>
                    <a:pt x="721388" y="3205479"/>
                  </a:lnTo>
                  <a:lnTo>
                    <a:pt x="693937" y="3167379"/>
                  </a:lnTo>
                  <a:lnTo>
                    <a:pt x="666947" y="3141979"/>
                  </a:lnTo>
                  <a:lnTo>
                    <a:pt x="640423" y="3103879"/>
                  </a:lnTo>
                  <a:lnTo>
                    <a:pt x="614368" y="3065779"/>
                  </a:lnTo>
                  <a:lnTo>
                    <a:pt x="588789" y="3027679"/>
                  </a:lnTo>
                  <a:lnTo>
                    <a:pt x="563688" y="2989579"/>
                  </a:lnTo>
                  <a:lnTo>
                    <a:pt x="539071" y="2951479"/>
                  </a:lnTo>
                  <a:lnTo>
                    <a:pt x="514942" y="2913379"/>
                  </a:lnTo>
                  <a:lnTo>
                    <a:pt x="491305" y="2875279"/>
                  </a:lnTo>
                  <a:lnTo>
                    <a:pt x="468164" y="2837179"/>
                  </a:lnTo>
                  <a:lnTo>
                    <a:pt x="445524" y="2799079"/>
                  </a:lnTo>
                  <a:lnTo>
                    <a:pt x="423390" y="2760979"/>
                  </a:lnTo>
                  <a:lnTo>
                    <a:pt x="401765" y="2710179"/>
                  </a:lnTo>
                  <a:lnTo>
                    <a:pt x="380655" y="2672079"/>
                  </a:lnTo>
                  <a:lnTo>
                    <a:pt x="360063" y="2633979"/>
                  </a:lnTo>
                  <a:lnTo>
                    <a:pt x="339995" y="2595879"/>
                  </a:lnTo>
                  <a:lnTo>
                    <a:pt x="320453" y="2557779"/>
                  </a:lnTo>
                  <a:lnTo>
                    <a:pt x="301444" y="2506979"/>
                  </a:lnTo>
                  <a:lnTo>
                    <a:pt x="282971" y="2468879"/>
                  </a:lnTo>
                  <a:lnTo>
                    <a:pt x="265038" y="2430779"/>
                  </a:lnTo>
                  <a:lnTo>
                    <a:pt x="247651" y="2379979"/>
                  </a:lnTo>
                  <a:lnTo>
                    <a:pt x="230813" y="2341879"/>
                  </a:lnTo>
                  <a:lnTo>
                    <a:pt x="214529" y="2303779"/>
                  </a:lnTo>
                  <a:lnTo>
                    <a:pt x="198803" y="2252979"/>
                  </a:lnTo>
                  <a:lnTo>
                    <a:pt x="183640" y="2214879"/>
                  </a:lnTo>
                  <a:lnTo>
                    <a:pt x="169044" y="2164079"/>
                  </a:lnTo>
                  <a:lnTo>
                    <a:pt x="155020" y="2125979"/>
                  </a:lnTo>
                  <a:lnTo>
                    <a:pt x="141572" y="2087879"/>
                  </a:lnTo>
                  <a:lnTo>
                    <a:pt x="128703" y="2037079"/>
                  </a:lnTo>
                  <a:lnTo>
                    <a:pt x="116420" y="1998979"/>
                  </a:lnTo>
                  <a:lnTo>
                    <a:pt x="104726" y="1948179"/>
                  </a:lnTo>
                  <a:lnTo>
                    <a:pt x="93625" y="1897379"/>
                  </a:lnTo>
                  <a:lnTo>
                    <a:pt x="83122" y="1859279"/>
                  </a:lnTo>
                  <a:lnTo>
                    <a:pt x="73222" y="1808479"/>
                  </a:lnTo>
                  <a:lnTo>
                    <a:pt x="63928" y="1770379"/>
                  </a:lnTo>
                  <a:lnTo>
                    <a:pt x="55246" y="1719579"/>
                  </a:lnTo>
                  <a:lnTo>
                    <a:pt x="47179" y="1668779"/>
                  </a:lnTo>
                  <a:lnTo>
                    <a:pt x="39733" y="1630679"/>
                  </a:lnTo>
                  <a:lnTo>
                    <a:pt x="32910" y="1579879"/>
                  </a:lnTo>
                  <a:lnTo>
                    <a:pt x="26717" y="1529079"/>
                  </a:lnTo>
                  <a:lnTo>
                    <a:pt x="21156" y="1490979"/>
                  </a:lnTo>
                  <a:lnTo>
                    <a:pt x="16234" y="1440179"/>
                  </a:lnTo>
                  <a:lnTo>
                    <a:pt x="11953" y="1389379"/>
                  </a:lnTo>
                  <a:lnTo>
                    <a:pt x="8319" y="1338579"/>
                  </a:lnTo>
                  <a:lnTo>
                    <a:pt x="5336" y="1300479"/>
                  </a:lnTo>
                  <a:lnTo>
                    <a:pt x="3008" y="1249679"/>
                  </a:lnTo>
                  <a:lnTo>
                    <a:pt x="1339" y="1198879"/>
                  </a:lnTo>
                  <a:lnTo>
                    <a:pt x="335" y="1148079"/>
                  </a:lnTo>
                  <a:lnTo>
                    <a:pt x="0" y="1109979"/>
                  </a:lnTo>
                  <a:lnTo>
                    <a:pt x="335" y="1059179"/>
                  </a:lnTo>
                  <a:lnTo>
                    <a:pt x="1339" y="1008379"/>
                  </a:lnTo>
                  <a:lnTo>
                    <a:pt x="3008" y="957579"/>
                  </a:lnTo>
                  <a:lnTo>
                    <a:pt x="5336" y="906779"/>
                  </a:lnTo>
                  <a:lnTo>
                    <a:pt x="8319" y="868679"/>
                  </a:lnTo>
                  <a:lnTo>
                    <a:pt x="11953" y="817879"/>
                  </a:lnTo>
                  <a:lnTo>
                    <a:pt x="16234" y="767079"/>
                  </a:lnTo>
                  <a:lnTo>
                    <a:pt x="21156" y="716279"/>
                  </a:lnTo>
                  <a:lnTo>
                    <a:pt x="26717" y="678179"/>
                  </a:lnTo>
                  <a:lnTo>
                    <a:pt x="32910" y="627379"/>
                  </a:lnTo>
                  <a:lnTo>
                    <a:pt x="39733" y="576579"/>
                  </a:lnTo>
                  <a:lnTo>
                    <a:pt x="47179" y="538479"/>
                  </a:lnTo>
                  <a:lnTo>
                    <a:pt x="55246" y="487679"/>
                  </a:lnTo>
                  <a:lnTo>
                    <a:pt x="63928" y="436879"/>
                  </a:lnTo>
                  <a:lnTo>
                    <a:pt x="73222" y="398779"/>
                  </a:lnTo>
                  <a:lnTo>
                    <a:pt x="83122" y="347979"/>
                  </a:lnTo>
                  <a:lnTo>
                    <a:pt x="93625" y="309879"/>
                  </a:lnTo>
                  <a:lnTo>
                    <a:pt x="104726" y="259079"/>
                  </a:lnTo>
                  <a:lnTo>
                    <a:pt x="116420" y="208279"/>
                  </a:lnTo>
                  <a:lnTo>
                    <a:pt x="128703" y="170179"/>
                  </a:lnTo>
                  <a:lnTo>
                    <a:pt x="141572" y="119379"/>
                  </a:lnTo>
                  <a:lnTo>
                    <a:pt x="155020" y="81279"/>
                  </a:lnTo>
                  <a:lnTo>
                    <a:pt x="169044" y="43179"/>
                  </a:lnTo>
                  <a:lnTo>
                    <a:pt x="181451" y="0"/>
                  </a:lnTo>
                  <a:lnTo>
                    <a:pt x="3749040" y="0"/>
                  </a:lnTo>
                  <a:lnTo>
                    <a:pt x="3749040" y="4517799"/>
                  </a:lnTo>
                  <a:lnTo>
                    <a:pt x="3717360" y="4526279"/>
                  </a:lnTo>
                  <a:close/>
                </a:path>
              </a:pathLst>
            </a:custGeom>
            <a:solidFill>
              <a:srgbClr val="7EB069"/>
            </a:solidFill>
          </p:spPr>
          <p:txBody>
            <a:bodyPr wrap="square" lIns="0" tIns="0" rIns="0" bIns="0" rtlCol="0"/>
            <a:lstStyle/>
            <a:p>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6BA167-2BC8-916B-DED3-46D561B1217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E7F6002-2C22-BDB2-C178-EC7B94D82005}"/>
              </a:ext>
            </a:extLst>
          </p:cNvPr>
          <p:cNvSpPr txBox="1"/>
          <p:nvPr/>
        </p:nvSpPr>
        <p:spPr>
          <a:xfrm>
            <a:off x="878839" y="860170"/>
            <a:ext cx="5578475" cy="341630"/>
          </a:xfrm>
          <a:prstGeom prst="rect">
            <a:avLst/>
          </a:prstGeom>
        </p:spPr>
        <p:txBody>
          <a:bodyPr vert="horz" wrap="square" lIns="0" tIns="15875" rIns="0" bIns="0" rtlCol="0">
            <a:spAutoFit/>
          </a:bodyPr>
          <a:lstStyle/>
          <a:p>
            <a:pPr marL="12700">
              <a:lnSpc>
                <a:spcPct val="100000"/>
              </a:lnSpc>
              <a:spcBef>
                <a:spcPts val="125"/>
              </a:spcBef>
              <a:tabLst>
                <a:tab pos="1685925" algn="l"/>
                <a:tab pos="1979930" algn="l"/>
                <a:tab pos="2207260" algn="l"/>
                <a:tab pos="3846829" algn="l"/>
              </a:tabLst>
            </a:pPr>
            <a:r>
              <a:rPr sz="2050" spc="-160" dirty="0">
                <a:solidFill>
                  <a:srgbClr val="7EB069"/>
                </a:solidFill>
                <a:latin typeface="Arial Black"/>
                <a:cs typeface="Arial Black"/>
              </a:rPr>
              <a:t>C</a:t>
            </a:r>
            <a:r>
              <a:rPr sz="2050" spc="-320" dirty="0">
                <a:solidFill>
                  <a:srgbClr val="7EB069"/>
                </a:solidFill>
                <a:latin typeface="Arial Black"/>
                <a:cs typeface="Arial Black"/>
              </a:rPr>
              <a:t> </a:t>
            </a:r>
            <a:r>
              <a:rPr sz="2050" spc="-95" dirty="0">
                <a:solidFill>
                  <a:srgbClr val="7EB069"/>
                </a:solidFill>
                <a:latin typeface="Arial Black"/>
                <a:cs typeface="Arial Black"/>
              </a:rPr>
              <a:t>H</a:t>
            </a:r>
            <a:r>
              <a:rPr sz="2050" spc="-315" dirty="0">
                <a:solidFill>
                  <a:srgbClr val="7EB069"/>
                </a:solidFill>
                <a:latin typeface="Arial Black"/>
                <a:cs typeface="Arial Black"/>
              </a:rPr>
              <a:t> </a:t>
            </a:r>
            <a:r>
              <a:rPr sz="2050" spc="-160" dirty="0">
                <a:solidFill>
                  <a:srgbClr val="7EB069"/>
                </a:solidFill>
                <a:latin typeface="Arial Black"/>
                <a:cs typeface="Arial Black"/>
              </a:rPr>
              <a:t>A</a:t>
            </a:r>
            <a:r>
              <a:rPr sz="2050" spc="-315" dirty="0">
                <a:solidFill>
                  <a:srgbClr val="7EB069"/>
                </a:solidFill>
                <a:latin typeface="Arial Black"/>
                <a:cs typeface="Arial Black"/>
              </a:rPr>
              <a:t> </a:t>
            </a:r>
            <a:r>
              <a:rPr sz="2050" spc="-140" dirty="0">
                <a:solidFill>
                  <a:srgbClr val="7EB069"/>
                </a:solidFill>
                <a:latin typeface="Arial Black"/>
                <a:cs typeface="Arial Black"/>
              </a:rPr>
              <a:t>P</a:t>
            </a:r>
            <a:r>
              <a:rPr sz="2050" spc="-315" dirty="0">
                <a:solidFill>
                  <a:srgbClr val="7EB069"/>
                </a:solidFill>
                <a:latin typeface="Arial Black"/>
                <a:cs typeface="Arial Black"/>
              </a:rPr>
              <a:t> </a:t>
            </a:r>
            <a:r>
              <a:rPr sz="2050" spc="-254" dirty="0">
                <a:solidFill>
                  <a:srgbClr val="7EB069"/>
                </a:solidFill>
                <a:latin typeface="Arial Black"/>
                <a:cs typeface="Arial Black"/>
              </a:rPr>
              <a:t>T</a:t>
            </a:r>
            <a:r>
              <a:rPr sz="2050" spc="-315" dirty="0">
                <a:solidFill>
                  <a:srgbClr val="7EB069"/>
                </a:solidFill>
                <a:latin typeface="Arial Black"/>
                <a:cs typeface="Arial Black"/>
              </a:rPr>
              <a:t> </a:t>
            </a:r>
            <a:r>
              <a:rPr sz="2050" spc="-215" dirty="0">
                <a:solidFill>
                  <a:srgbClr val="7EB069"/>
                </a:solidFill>
                <a:latin typeface="Arial Black"/>
                <a:cs typeface="Arial Black"/>
              </a:rPr>
              <a:t>E</a:t>
            </a:r>
            <a:r>
              <a:rPr sz="2050" spc="-315" dirty="0">
                <a:solidFill>
                  <a:srgbClr val="7EB069"/>
                </a:solidFill>
                <a:latin typeface="Arial Black"/>
                <a:cs typeface="Arial Black"/>
              </a:rPr>
              <a:t> </a:t>
            </a:r>
            <a:r>
              <a:rPr sz="2050" spc="-50" dirty="0">
                <a:solidFill>
                  <a:srgbClr val="7EB069"/>
                </a:solidFill>
                <a:latin typeface="Arial Black"/>
                <a:cs typeface="Arial Black"/>
              </a:rPr>
              <a:t>R</a:t>
            </a:r>
            <a:r>
              <a:rPr sz="2050" dirty="0">
                <a:solidFill>
                  <a:srgbClr val="7EB069"/>
                </a:solidFill>
                <a:latin typeface="Arial Black"/>
                <a:cs typeface="Arial Black"/>
              </a:rPr>
              <a:t>	</a:t>
            </a:r>
            <a:r>
              <a:rPr sz="2050" spc="-325" dirty="0">
                <a:solidFill>
                  <a:srgbClr val="7EB069"/>
                </a:solidFill>
                <a:latin typeface="Arial Black"/>
                <a:cs typeface="Arial Black"/>
              </a:rPr>
              <a:t>1</a:t>
            </a:r>
            <a:r>
              <a:rPr sz="2050" dirty="0">
                <a:solidFill>
                  <a:srgbClr val="7EB069"/>
                </a:solidFill>
                <a:latin typeface="Arial Black"/>
                <a:cs typeface="Arial Black"/>
              </a:rPr>
              <a:t>	</a:t>
            </a:r>
            <a:r>
              <a:rPr sz="2050" spc="-50" dirty="0">
                <a:solidFill>
                  <a:srgbClr val="7EB069"/>
                </a:solidFill>
                <a:latin typeface="Arial Black"/>
                <a:cs typeface="Arial Black"/>
              </a:rPr>
              <a:t>·</a:t>
            </a:r>
            <a:r>
              <a:rPr sz="2050" dirty="0">
                <a:solidFill>
                  <a:srgbClr val="7EB069"/>
                </a:solidFill>
                <a:latin typeface="Arial Black"/>
                <a:cs typeface="Arial Black"/>
              </a:rPr>
              <a:t>	</a:t>
            </a:r>
            <a:r>
              <a:rPr sz="2050" spc="-140" dirty="0">
                <a:solidFill>
                  <a:srgbClr val="7EB069"/>
                </a:solidFill>
                <a:latin typeface="Arial Black"/>
                <a:cs typeface="Arial Black"/>
              </a:rPr>
              <a:t>P</a:t>
            </a:r>
            <a:r>
              <a:rPr sz="2050" spc="-315" dirty="0">
                <a:solidFill>
                  <a:srgbClr val="7EB069"/>
                </a:solidFill>
                <a:latin typeface="Arial Black"/>
                <a:cs typeface="Arial Black"/>
              </a:rPr>
              <a:t> </a:t>
            </a:r>
            <a:r>
              <a:rPr sz="2050" spc="-229" dirty="0">
                <a:solidFill>
                  <a:srgbClr val="7EB069"/>
                </a:solidFill>
                <a:latin typeface="Arial Black"/>
                <a:cs typeface="Arial Black"/>
              </a:rPr>
              <a:t>R</a:t>
            </a:r>
            <a:r>
              <a:rPr sz="2050" spc="-315" dirty="0">
                <a:solidFill>
                  <a:srgbClr val="7EB069"/>
                </a:solidFill>
                <a:latin typeface="Arial Black"/>
                <a:cs typeface="Arial Black"/>
              </a:rPr>
              <a:t> </a:t>
            </a:r>
            <a:r>
              <a:rPr sz="2050" spc="-110" dirty="0">
                <a:solidFill>
                  <a:srgbClr val="7EB069"/>
                </a:solidFill>
                <a:latin typeface="Arial Black"/>
                <a:cs typeface="Arial Black"/>
              </a:rPr>
              <a:t>O</a:t>
            </a:r>
            <a:r>
              <a:rPr sz="2050" spc="-315" dirty="0">
                <a:solidFill>
                  <a:srgbClr val="7EB069"/>
                </a:solidFill>
                <a:latin typeface="Arial Black"/>
                <a:cs typeface="Arial Black"/>
              </a:rPr>
              <a:t> </a:t>
            </a:r>
            <a:r>
              <a:rPr sz="2050" spc="-185" dirty="0">
                <a:solidFill>
                  <a:srgbClr val="7EB069"/>
                </a:solidFill>
                <a:latin typeface="Arial Black"/>
                <a:cs typeface="Arial Black"/>
              </a:rPr>
              <a:t>J</a:t>
            </a:r>
            <a:r>
              <a:rPr sz="2050" spc="-315" dirty="0">
                <a:solidFill>
                  <a:srgbClr val="7EB069"/>
                </a:solidFill>
                <a:latin typeface="Arial Black"/>
                <a:cs typeface="Arial Black"/>
              </a:rPr>
              <a:t> </a:t>
            </a:r>
            <a:r>
              <a:rPr sz="2050" spc="-215" dirty="0">
                <a:solidFill>
                  <a:srgbClr val="7EB069"/>
                </a:solidFill>
                <a:latin typeface="Arial Black"/>
                <a:cs typeface="Arial Black"/>
              </a:rPr>
              <a:t>E</a:t>
            </a:r>
            <a:r>
              <a:rPr sz="2050" spc="-310" dirty="0">
                <a:solidFill>
                  <a:srgbClr val="7EB069"/>
                </a:solidFill>
                <a:latin typeface="Arial Black"/>
                <a:cs typeface="Arial Black"/>
              </a:rPr>
              <a:t> </a:t>
            </a:r>
            <a:r>
              <a:rPr sz="2050" spc="-160" dirty="0">
                <a:solidFill>
                  <a:srgbClr val="7EB069"/>
                </a:solidFill>
                <a:latin typeface="Arial Black"/>
                <a:cs typeface="Arial Black"/>
              </a:rPr>
              <a:t>C</a:t>
            </a:r>
            <a:r>
              <a:rPr sz="2050" spc="-315" dirty="0">
                <a:solidFill>
                  <a:srgbClr val="7EB069"/>
                </a:solidFill>
                <a:latin typeface="Arial Black"/>
                <a:cs typeface="Arial Black"/>
              </a:rPr>
              <a:t> </a:t>
            </a:r>
            <a:r>
              <a:rPr sz="2050" spc="-305" dirty="0">
                <a:solidFill>
                  <a:srgbClr val="7EB069"/>
                </a:solidFill>
                <a:latin typeface="Arial Black"/>
                <a:cs typeface="Arial Black"/>
              </a:rPr>
              <a:t>T</a:t>
            </a:r>
            <a:r>
              <a:rPr sz="2050" dirty="0">
                <a:solidFill>
                  <a:srgbClr val="7EB069"/>
                </a:solidFill>
                <a:latin typeface="Arial Black"/>
                <a:cs typeface="Arial Black"/>
              </a:rPr>
              <a:t>	</a:t>
            </a:r>
            <a:r>
              <a:rPr sz="2050" spc="-110" dirty="0">
                <a:solidFill>
                  <a:srgbClr val="7EB069"/>
                </a:solidFill>
                <a:latin typeface="Arial Black"/>
                <a:cs typeface="Arial Black"/>
              </a:rPr>
              <a:t>O</a:t>
            </a:r>
            <a:r>
              <a:rPr sz="2050" spc="-315" dirty="0">
                <a:solidFill>
                  <a:srgbClr val="7EB069"/>
                </a:solidFill>
                <a:latin typeface="Arial Black"/>
                <a:cs typeface="Arial Black"/>
              </a:rPr>
              <a:t> </a:t>
            </a:r>
            <a:r>
              <a:rPr sz="2050" spc="-215" dirty="0">
                <a:solidFill>
                  <a:srgbClr val="7EB069"/>
                </a:solidFill>
                <a:latin typeface="Arial Black"/>
                <a:cs typeface="Arial Black"/>
              </a:rPr>
              <a:t>V</a:t>
            </a:r>
            <a:r>
              <a:rPr sz="2050" spc="-315" dirty="0">
                <a:solidFill>
                  <a:srgbClr val="7EB069"/>
                </a:solidFill>
                <a:latin typeface="Arial Black"/>
                <a:cs typeface="Arial Black"/>
              </a:rPr>
              <a:t> </a:t>
            </a:r>
            <a:r>
              <a:rPr sz="2050" spc="-215" dirty="0">
                <a:solidFill>
                  <a:srgbClr val="7EB069"/>
                </a:solidFill>
                <a:latin typeface="Arial Black"/>
                <a:cs typeface="Arial Black"/>
              </a:rPr>
              <a:t>E</a:t>
            </a:r>
            <a:r>
              <a:rPr sz="2050" spc="-310" dirty="0">
                <a:solidFill>
                  <a:srgbClr val="7EB069"/>
                </a:solidFill>
                <a:latin typeface="Arial Black"/>
                <a:cs typeface="Arial Black"/>
              </a:rPr>
              <a:t> </a:t>
            </a:r>
            <a:r>
              <a:rPr sz="2050" spc="-229" dirty="0">
                <a:solidFill>
                  <a:srgbClr val="7EB069"/>
                </a:solidFill>
                <a:latin typeface="Arial Black"/>
                <a:cs typeface="Arial Black"/>
              </a:rPr>
              <a:t>R</a:t>
            </a:r>
            <a:r>
              <a:rPr sz="2050" spc="-315" dirty="0">
                <a:solidFill>
                  <a:srgbClr val="7EB069"/>
                </a:solidFill>
                <a:latin typeface="Arial Black"/>
                <a:cs typeface="Arial Black"/>
              </a:rPr>
              <a:t> </a:t>
            </a:r>
            <a:r>
              <a:rPr sz="2050" spc="-215" dirty="0">
                <a:solidFill>
                  <a:srgbClr val="7EB069"/>
                </a:solidFill>
                <a:latin typeface="Arial Black"/>
                <a:cs typeface="Arial Black"/>
              </a:rPr>
              <a:t>V</a:t>
            </a:r>
            <a:r>
              <a:rPr sz="2050" spc="-310" dirty="0">
                <a:solidFill>
                  <a:srgbClr val="7EB069"/>
                </a:solidFill>
                <a:latin typeface="Arial Black"/>
                <a:cs typeface="Arial Black"/>
              </a:rPr>
              <a:t> </a:t>
            </a:r>
            <a:r>
              <a:rPr sz="2050" spc="-135" dirty="0">
                <a:solidFill>
                  <a:srgbClr val="7EB069"/>
                </a:solidFill>
                <a:latin typeface="Arial Black"/>
                <a:cs typeface="Arial Black"/>
              </a:rPr>
              <a:t>I</a:t>
            </a:r>
            <a:r>
              <a:rPr sz="2050" spc="-315" dirty="0">
                <a:solidFill>
                  <a:srgbClr val="7EB069"/>
                </a:solidFill>
                <a:latin typeface="Arial Black"/>
                <a:cs typeface="Arial Black"/>
              </a:rPr>
              <a:t> </a:t>
            </a:r>
            <a:r>
              <a:rPr sz="2050" spc="-215" dirty="0">
                <a:solidFill>
                  <a:srgbClr val="7EB069"/>
                </a:solidFill>
                <a:latin typeface="Arial Black"/>
                <a:cs typeface="Arial Black"/>
              </a:rPr>
              <a:t>E</a:t>
            </a:r>
            <a:r>
              <a:rPr sz="2050" spc="-310" dirty="0">
                <a:solidFill>
                  <a:srgbClr val="7EB069"/>
                </a:solidFill>
                <a:latin typeface="Arial Black"/>
                <a:cs typeface="Arial Black"/>
              </a:rPr>
              <a:t> </a:t>
            </a:r>
            <a:r>
              <a:rPr sz="2050" spc="-50" dirty="0">
                <a:solidFill>
                  <a:srgbClr val="7EB069"/>
                </a:solidFill>
                <a:latin typeface="Arial Black"/>
                <a:cs typeface="Arial Black"/>
              </a:rPr>
              <a:t>W</a:t>
            </a:r>
            <a:endParaRPr sz="2050">
              <a:latin typeface="Arial Black"/>
              <a:cs typeface="Arial Black"/>
            </a:endParaRPr>
          </a:p>
        </p:txBody>
      </p:sp>
      <p:sp>
        <p:nvSpPr>
          <p:cNvPr id="3" name="object 3" descr="$PPTXTitle">
            <a:extLst>
              <a:ext uri="{FF2B5EF4-FFF2-40B4-BE49-F238E27FC236}">
                <a16:creationId xmlns:a16="http://schemas.microsoft.com/office/drawing/2014/main" id="{2A50B535-B70F-0BB1-53AD-19A94E92945A}"/>
              </a:ext>
            </a:extLst>
          </p:cNvPr>
          <p:cNvSpPr txBox="1">
            <a:spLocks noGrp="1"/>
          </p:cNvSpPr>
          <p:nvPr>
            <p:ph type="title"/>
          </p:nvPr>
        </p:nvSpPr>
        <p:spPr>
          <a:xfrm>
            <a:off x="1402080" y="1692746"/>
            <a:ext cx="9646920" cy="936154"/>
          </a:xfrm>
          <a:prstGeom prst="rect">
            <a:avLst/>
          </a:prstGeom>
        </p:spPr>
        <p:txBody>
          <a:bodyPr vert="horz" wrap="square" lIns="0" tIns="12700" rIns="0" bIns="0" rtlCol="0">
            <a:spAutoFit/>
          </a:bodyPr>
          <a:lstStyle/>
          <a:p>
            <a:pPr marL="12700" marR="5080">
              <a:lnSpc>
                <a:spcPct val="100000"/>
              </a:lnSpc>
              <a:spcBef>
                <a:spcPts val="100"/>
              </a:spcBef>
            </a:pPr>
            <a:r>
              <a:rPr lang="en-US" dirty="0"/>
              <a:t>Objectives</a:t>
            </a:r>
            <a:endParaRPr spc="-395" dirty="0"/>
          </a:p>
        </p:txBody>
      </p:sp>
      <p:sp>
        <p:nvSpPr>
          <p:cNvPr id="15" name="object 15">
            <a:extLst>
              <a:ext uri="{FF2B5EF4-FFF2-40B4-BE49-F238E27FC236}">
                <a16:creationId xmlns:a16="http://schemas.microsoft.com/office/drawing/2014/main" id="{94AAB290-3F2F-7B66-046D-04E7D9CB6EC4}"/>
              </a:ext>
            </a:extLst>
          </p:cNvPr>
          <p:cNvSpPr txBox="1">
            <a:spLocks noGrp="1"/>
          </p:cNvSpPr>
          <p:nvPr>
            <p:ph type="dt" sz="half" idx="6"/>
          </p:nvPr>
        </p:nvSpPr>
        <p:spPr>
          <a:prstGeom prst="rect">
            <a:avLst/>
          </a:prstGeom>
        </p:spPr>
        <p:txBody>
          <a:bodyPr vert="horz" wrap="square" lIns="0" tIns="120040" rIns="0" bIns="0" rtlCol="0">
            <a:spAutoFit/>
          </a:bodyPr>
          <a:lstStyle/>
          <a:p>
            <a:pPr marL="12700">
              <a:lnSpc>
                <a:spcPct val="100000"/>
              </a:lnSpc>
              <a:spcBef>
                <a:spcPts val="220"/>
              </a:spcBef>
            </a:pPr>
            <a:r>
              <a:rPr sz="1800" spc="-114" dirty="0"/>
              <a:t>11/07/2026</a:t>
            </a:r>
            <a:endParaRPr sz="1800"/>
          </a:p>
        </p:txBody>
      </p:sp>
      <p:sp>
        <p:nvSpPr>
          <p:cNvPr id="19" name="object 54">
            <a:extLst>
              <a:ext uri="{FF2B5EF4-FFF2-40B4-BE49-F238E27FC236}">
                <a16:creationId xmlns:a16="http://schemas.microsoft.com/office/drawing/2014/main" id="{EDFD678E-2F0A-341B-CB7D-D932C3263E77}"/>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20" name="TextBox 19">
            <a:extLst>
              <a:ext uri="{FF2B5EF4-FFF2-40B4-BE49-F238E27FC236}">
                <a16:creationId xmlns:a16="http://schemas.microsoft.com/office/drawing/2014/main" id="{D9C4E237-DFFC-E309-6018-57BEC7617FF5}"/>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0</a:t>
            </a:r>
            <a:r>
              <a:rPr lang="en-US" sz="2500" b="1" dirty="0">
                <a:solidFill>
                  <a:schemeClr val="bg1"/>
                </a:solidFill>
                <a:effectLst>
                  <a:outerShdw blurRad="38100" dist="38100" dir="2700000" algn="tl">
                    <a:srgbClr val="000000">
                      <a:alpha val="43137"/>
                    </a:srgbClr>
                  </a:outerShdw>
                </a:effectLst>
              </a:rPr>
              <a:t>4</a:t>
            </a:r>
            <a:endParaRPr lang="en-US" sz="2500" dirty="0"/>
          </a:p>
        </p:txBody>
      </p:sp>
      <p:sp>
        <p:nvSpPr>
          <p:cNvPr id="22" name="object 5">
            <a:extLst>
              <a:ext uri="{FF2B5EF4-FFF2-40B4-BE49-F238E27FC236}">
                <a16:creationId xmlns:a16="http://schemas.microsoft.com/office/drawing/2014/main" id="{7A2E860E-0987-B591-3283-A263FB5CAFE8}"/>
              </a:ext>
            </a:extLst>
          </p:cNvPr>
          <p:cNvSpPr txBox="1"/>
          <p:nvPr/>
        </p:nvSpPr>
        <p:spPr>
          <a:xfrm>
            <a:off x="876300" y="2914260"/>
            <a:ext cx="15879444" cy="2718693"/>
          </a:xfrm>
          <a:prstGeom prst="rect">
            <a:avLst/>
          </a:prstGeom>
        </p:spPr>
        <p:txBody>
          <a:bodyPr vert="horz" wrap="square" lIns="0" tIns="12700" rIns="0" bIns="0" rtlCol="0">
            <a:spAutoFit/>
          </a:bodyPr>
          <a:lstStyle/>
          <a:p>
            <a:r>
              <a:rPr lang="en-US" sz="2500" spc="-45" dirty="0">
                <a:solidFill>
                  <a:srgbClr val="1F2924"/>
                </a:solidFill>
                <a:latin typeface="Lucida Sans Unicode"/>
                <a:cs typeface="Lucida Sans Unicode"/>
              </a:rPr>
              <a:t>The main objective of our project is to understand the factors that influence software development and licensing decisions. We analyzed whether the licensing model affects the pricing model, whether the supported platform influences pricing, which operating systems are most commonly targeted by developers, and whether operating systems are related to pricing strategies. We also performed geographical analysis to explore software distribution across different countries.</a:t>
            </a:r>
          </a:p>
          <a:p>
            <a:pPr>
              <a:lnSpc>
                <a:spcPct val="100000"/>
              </a:lnSpc>
              <a:spcBef>
                <a:spcPts val="3085"/>
              </a:spcBef>
            </a:pPr>
            <a:endParaRPr sz="2500" dirty="0">
              <a:latin typeface="Lucida Sans Unicode"/>
              <a:cs typeface="Lucida Sans Unicode"/>
            </a:endParaRPr>
          </a:p>
        </p:txBody>
      </p:sp>
      <p:sp>
        <p:nvSpPr>
          <p:cNvPr id="23" name="object 3" descr="$PPTXTitle">
            <a:extLst>
              <a:ext uri="{FF2B5EF4-FFF2-40B4-BE49-F238E27FC236}">
                <a16:creationId xmlns:a16="http://schemas.microsoft.com/office/drawing/2014/main" id="{29AC3CD5-1429-E1E9-1B46-331BD65DD129}"/>
              </a:ext>
            </a:extLst>
          </p:cNvPr>
          <p:cNvSpPr txBox="1">
            <a:spLocks/>
          </p:cNvSpPr>
          <p:nvPr/>
        </p:nvSpPr>
        <p:spPr>
          <a:xfrm>
            <a:off x="1219200" y="5388384"/>
            <a:ext cx="9646920" cy="936154"/>
          </a:xfrm>
          <a:prstGeom prst="rect">
            <a:avLst/>
          </a:prstGeom>
        </p:spPr>
        <p:txBody>
          <a:bodyPr vert="horz" wrap="square" lIns="0" tIns="12700" rIns="0" bIns="0" rtlCol="0">
            <a:spAutoFit/>
          </a:bodyPr>
          <a:lstStyle>
            <a:lvl1pPr>
              <a:defRPr sz="6000" b="0" i="0">
                <a:solidFill>
                  <a:srgbClr val="1B4232"/>
                </a:solidFill>
                <a:latin typeface="Arial Black"/>
                <a:ea typeface="+mj-ea"/>
                <a:cs typeface="Arial Black"/>
              </a:defRPr>
            </a:lvl1pPr>
          </a:lstStyle>
          <a:p>
            <a:pPr marL="12700" marR="5080">
              <a:spcBef>
                <a:spcPts val="100"/>
              </a:spcBef>
            </a:pPr>
            <a:r>
              <a:rPr lang="en-US" dirty="0"/>
              <a:t>Target Audience</a:t>
            </a:r>
            <a:endParaRPr lang="en-US" spc="-395" dirty="0"/>
          </a:p>
        </p:txBody>
      </p:sp>
      <p:sp>
        <p:nvSpPr>
          <p:cNvPr id="25" name="object 5">
            <a:extLst>
              <a:ext uri="{FF2B5EF4-FFF2-40B4-BE49-F238E27FC236}">
                <a16:creationId xmlns:a16="http://schemas.microsoft.com/office/drawing/2014/main" id="{7EFC84DC-31E9-FE43-33D7-1CA77FE9FB07}"/>
              </a:ext>
            </a:extLst>
          </p:cNvPr>
          <p:cNvSpPr txBox="1"/>
          <p:nvPr/>
        </p:nvSpPr>
        <p:spPr>
          <a:xfrm>
            <a:off x="876300" y="6771254"/>
            <a:ext cx="15879444" cy="1949252"/>
          </a:xfrm>
          <a:prstGeom prst="rect">
            <a:avLst/>
          </a:prstGeom>
        </p:spPr>
        <p:txBody>
          <a:bodyPr vert="horz" wrap="square" lIns="0" tIns="12700" rIns="0" bIns="0" rtlCol="0">
            <a:spAutoFit/>
          </a:bodyPr>
          <a:lstStyle/>
          <a:p>
            <a:r>
              <a:rPr lang="en-US" sz="2500" spc="-45" dirty="0">
                <a:solidFill>
                  <a:srgbClr val="1F2924"/>
                </a:solidFill>
                <a:latin typeface="Lucida Sans Unicode"/>
                <a:cs typeface="Lucida Sans Unicode"/>
              </a:rPr>
              <a:t>Our target audience includes software developers, product owners, and businesses. They can use these insights to make better decisions when developing new software, selecting pricing and licensing models, identifying market opportunities, or choosing software alternatives based on their needs.</a:t>
            </a:r>
          </a:p>
          <a:p>
            <a:pPr>
              <a:lnSpc>
                <a:spcPct val="100000"/>
              </a:lnSpc>
              <a:spcBef>
                <a:spcPts val="3085"/>
              </a:spcBef>
            </a:pPr>
            <a:endParaRPr sz="2500" dirty="0">
              <a:latin typeface="Lucida Sans Unicode"/>
              <a:cs typeface="Lucida Sans Unicode"/>
            </a:endParaRPr>
          </a:p>
        </p:txBody>
      </p:sp>
      <p:grpSp>
        <p:nvGrpSpPr>
          <p:cNvPr id="4" name="object 3">
            <a:extLst>
              <a:ext uri="{FF2B5EF4-FFF2-40B4-BE49-F238E27FC236}">
                <a16:creationId xmlns:a16="http://schemas.microsoft.com/office/drawing/2014/main" id="{3CF3F87A-9D22-2492-CF41-93057D61E3D7}"/>
              </a:ext>
            </a:extLst>
          </p:cNvPr>
          <p:cNvGrpSpPr/>
          <p:nvPr/>
        </p:nvGrpSpPr>
        <p:grpSpPr>
          <a:xfrm>
            <a:off x="16306800" y="0"/>
            <a:ext cx="1981200" cy="1692746"/>
            <a:chOff x="13167360" y="0"/>
            <a:chExt cx="5120640" cy="6035040"/>
          </a:xfrm>
        </p:grpSpPr>
        <p:sp>
          <p:nvSpPr>
            <p:cNvPr id="5" name="object 4">
              <a:extLst>
                <a:ext uri="{FF2B5EF4-FFF2-40B4-BE49-F238E27FC236}">
                  <a16:creationId xmlns:a16="http://schemas.microsoft.com/office/drawing/2014/main" id="{BC9EB431-EE06-8926-D466-5A8768572323}"/>
                </a:ext>
              </a:extLst>
            </p:cNvPr>
            <p:cNvSpPr/>
            <p:nvPr/>
          </p:nvSpPr>
          <p:spPr>
            <a:xfrm>
              <a:off x="13167360" y="0"/>
              <a:ext cx="5120640" cy="6035040"/>
            </a:xfrm>
            <a:custGeom>
              <a:avLst/>
              <a:gdLst/>
              <a:ahLst/>
              <a:cxnLst/>
              <a:rect l="l" t="t" r="r" b="b"/>
              <a:pathLst>
                <a:path w="5120640" h="6035040">
                  <a:moveTo>
                    <a:pt x="5120640" y="6035039"/>
                  </a:moveTo>
                  <a:lnTo>
                    <a:pt x="4463977" y="6035039"/>
                  </a:lnTo>
                  <a:lnTo>
                    <a:pt x="4416381" y="6022339"/>
                  </a:lnTo>
                  <a:lnTo>
                    <a:pt x="4321581" y="6022339"/>
                  </a:lnTo>
                  <a:lnTo>
                    <a:pt x="4274381" y="6009639"/>
                  </a:lnTo>
                  <a:lnTo>
                    <a:pt x="4227318" y="6009639"/>
                  </a:lnTo>
                  <a:lnTo>
                    <a:pt x="4180394" y="5996939"/>
                  </a:lnTo>
                  <a:lnTo>
                    <a:pt x="4133611" y="5996939"/>
                  </a:lnTo>
                  <a:lnTo>
                    <a:pt x="4086971" y="5984239"/>
                  </a:lnTo>
                  <a:lnTo>
                    <a:pt x="4040477" y="5984239"/>
                  </a:lnTo>
                  <a:lnTo>
                    <a:pt x="3994131" y="5971539"/>
                  </a:lnTo>
                  <a:lnTo>
                    <a:pt x="3947935" y="5971539"/>
                  </a:lnTo>
                  <a:lnTo>
                    <a:pt x="3810269" y="5933439"/>
                  </a:lnTo>
                  <a:lnTo>
                    <a:pt x="3764695" y="5933439"/>
                  </a:lnTo>
                  <a:lnTo>
                    <a:pt x="3187731" y="5768339"/>
                  </a:lnTo>
                  <a:lnTo>
                    <a:pt x="3144619" y="5742939"/>
                  </a:lnTo>
                  <a:lnTo>
                    <a:pt x="3016449" y="5704839"/>
                  </a:lnTo>
                  <a:lnTo>
                    <a:pt x="2974121" y="5679439"/>
                  </a:lnTo>
                  <a:lnTo>
                    <a:pt x="2931995" y="5666739"/>
                  </a:lnTo>
                  <a:lnTo>
                    <a:pt x="2890073" y="5641339"/>
                  </a:lnTo>
                  <a:lnTo>
                    <a:pt x="2848357" y="5628639"/>
                  </a:lnTo>
                  <a:lnTo>
                    <a:pt x="2806849" y="5603239"/>
                  </a:lnTo>
                  <a:lnTo>
                    <a:pt x="2765552" y="5590539"/>
                  </a:lnTo>
                  <a:lnTo>
                    <a:pt x="2724468" y="5565139"/>
                  </a:lnTo>
                  <a:lnTo>
                    <a:pt x="2683598" y="5552439"/>
                  </a:lnTo>
                  <a:lnTo>
                    <a:pt x="2642946" y="5527039"/>
                  </a:lnTo>
                  <a:lnTo>
                    <a:pt x="2602514" y="5514339"/>
                  </a:lnTo>
                  <a:lnTo>
                    <a:pt x="2522316" y="5463539"/>
                  </a:lnTo>
                  <a:lnTo>
                    <a:pt x="2482556" y="5450839"/>
                  </a:lnTo>
                  <a:lnTo>
                    <a:pt x="2325821" y="5349239"/>
                  </a:lnTo>
                  <a:lnTo>
                    <a:pt x="2287226" y="5336539"/>
                  </a:lnTo>
                  <a:lnTo>
                    <a:pt x="2135263" y="5234939"/>
                  </a:lnTo>
                  <a:lnTo>
                    <a:pt x="1987279" y="5133339"/>
                  </a:lnTo>
                  <a:lnTo>
                    <a:pt x="1914824" y="5082539"/>
                  </a:lnTo>
                  <a:lnTo>
                    <a:pt x="1878989" y="5044439"/>
                  </a:lnTo>
                  <a:lnTo>
                    <a:pt x="1773077" y="4968239"/>
                  </a:lnTo>
                  <a:lnTo>
                    <a:pt x="1738312" y="4942839"/>
                  </a:lnTo>
                  <a:lnTo>
                    <a:pt x="1703821" y="4904739"/>
                  </a:lnTo>
                  <a:lnTo>
                    <a:pt x="1635667" y="4853939"/>
                  </a:lnTo>
                  <a:lnTo>
                    <a:pt x="1602009" y="4815839"/>
                  </a:lnTo>
                  <a:lnTo>
                    <a:pt x="1535543" y="4765039"/>
                  </a:lnTo>
                  <a:lnTo>
                    <a:pt x="1502738" y="4726939"/>
                  </a:lnTo>
                  <a:lnTo>
                    <a:pt x="1470223" y="4701539"/>
                  </a:lnTo>
                  <a:lnTo>
                    <a:pt x="1437999" y="4663439"/>
                  </a:lnTo>
                  <a:lnTo>
                    <a:pt x="1406068" y="4638039"/>
                  </a:lnTo>
                  <a:lnTo>
                    <a:pt x="1374433" y="4599939"/>
                  </a:lnTo>
                  <a:lnTo>
                    <a:pt x="1343096" y="4574539"/>
                  </a:lnTo>
                  <a:lnTo>
                    <a:pt x="1312059" y="4536439"/>
                  </a:lnTo>
                  <a:lnTo>
                    <a:pt x="1281325" y="4511039"/>
                  </a:lnTo>
                  <a:lnTo>
                    <a:pt x="1250896" y="4472939"/>
                  </a:lnTo>
                  <a:lnTo>
                    <a:pt x="1220773" y="4434839"/>
                  </a:lnTo>
                  <a:lnTo>
                    <a:pt x="1190959" y="4409439"/>
                  </a:lnTo>
                  <a:lnTo>
                    <a:pt x="1161457" y="4371339"/>
                  </a:lnTo>
                  <a:lnTo>
                    <a:pt x="1132269" y="4333239"/>
                  </a:lnTo>
                  <a:lnTo>
                    <a:pt x="1103396" y="4307839"/>
                  </a:lnTo>
                  <a:lnTo>
                    <a:pt x="1074842" y="4269739"/>
                  </a:lnTo>
                  <a:lnTo>
                    <a:pt x="1046608" y="4231639"/>
                  </a:lnTo>
                  <a:lnTo>
                    <a:pt x="1018696" y="4193539"/>
                  </a:lnTo>
                  <a:lnTo>
                    <a:pt x="991110" y="4168139"/>
                  </a:lnTo>
                  <a:lnTo>
                    <a:pt x="963850" y="4130039"/>
                  </a:lnTo>
                  <a:lnTo>
                    <a:pt x="936920" y="4091939"/>
                  </a:lnTo>
                  <a:lnTo>
                    <a:pt x="910322" y="4053839"/>
                  </a:lnTo>
                  <a:lnTo>
                    <a:pt x="884057" y="4015739"/>
                  </a:lnTo>
                  <a:lnTo>
                    <a:pt x="858128" y="3977639"/>
                  </a:lnTo>
                  <a:lnTo>
                    <a:pt x="832538" y="3939539"/>
                  </a:lnTo>
                  <a:lnTo>
                    <a:pt x="807288" y="3901439"/>
                  </a:lnTo>
                  <a:lnTo>
                    <a:pt x="782381" y="3863339"/>
                  </a:lnTo>
                  <a:lnTo>
                    <a:pt x="757819" y="3825239"/>
                  </a:lnTo>
                  <a:lnTo>
                    <a:pt x="733604" y="3787139"/>
                  </a:lnTo>
                  <a:lnTo>
                    <a:pt x="709739" y="3749039"/>
                  </a:lnTo>
                  <a:lnTo>
                    <a:pt x="686226" y="3710939"/>
                  </a:lnTo>
                  <a:lnTo>
                    <a:pt x="663066" y="3672839"/>
                  </a:lnTo>
                  <a:lnTo>
                    <a:pt x="640263" y="3634739"/>
                  </a:lnTo>
                  <a:lnTo>
                    <a:pt x="617818" y="3596639"/>
                  </a:lnTo>
                  <a:lnTo>
                    <a:pt x="595734" y="3558539"/>
                  </a:lnTo>
                  <a:lnTo>
                    <a:pt x="574013" y="3520439"/>
                  </a:lnTo>
                  <a:lnTo>
                    <a:pt x="552657" y="3482339"/>
                  </a:lnTo>
                  <a:lnTo>
                    <a:pt x="531668" y="3444239"/>
                  </a:lnTo>
                  <a:lnTo>
                    <a:pt x="511049" y="3393439"/>
                  </a:lnTo>
                  <a:lnTo>
                    <a:pt x="490802" y="3355339"/>
                  </a:lnTo>
                  <a:lnTo>
                    <a:pt x="470930" y="3317239"/>
                  </a:lnTo>
                  <a:lnTo>
                    <a:pt x="451433" y="3279139"/>
                  </a:lnTo>
                  <a:lnTo>
                    <a:pt x="432316" y="3228339"/>
                  </a:lnTo>
                  <a:lnTo>
                    <a:pt x="413579" y="3190239"/>
                  </a:lnTo>
                  <a:lnTo>
                    <a:pt x="395225" y="3152139"/>
                  </a:lnTo>
                  <a:lnTo>
                    <a:pt x="377256" y="3114039"/>
                  </a:lnTo>
                  <a:lnTo>
                    <a:pt x="359676" y="3063239"/>
                  </a:lnTo>
                  <a:lnTo>
                    <a:pt x="342485" y="3025139"/>
                  </a:lnTo>
                  <a:lnTo>
                    <a:pt x="325686" y="2987039"/>
                  </a:lnTo>
                  <a:lnTo>
                    <a:pt x="309281" y="2936239"/>
                  </a:lnTo>
                  <a:lnTo>
                    <a:pt x="293273" y="2898139"/>
                  </a:lnTo>
                  <a:lnTo>
                    <a:pt x="277664" y="2847339"/>
                  </a:lnTo>
                  <a:lnTo>
                    <a:pt x="262456" y="2809239"/>
                  </a:lnTo>
                  <a:lnTo>
                    <a:pt x="247651" y="2771139"/>
                  </a:lnTo>
                  <a:lnTo>
                    <a:pt x="233252" y="2720339"/>
                  </a:lnTo>
                  <a:lnTo>
                    <a:pt x="219260" y="2682239"/>
                  </a:lnTo>
                  <a:lnTo>
                    <a:pt x="205679" y="2631439"/>
                  </a:lnTo>
                  <a:lnTo>
                    <a:pt x="192509" y="2593339"/>
                  </a:lnTo>
                  <a:lnTo>
                    <a:pt x="179754" y="2542539"/>
                  </a:lnTo>
                  <a:lnTo>
                    <a:pt x="167416" y="2504439"/>
                  </a:lnTo>
                  <a:lnTo>
                    <a:pt x="155497" y="2453639"/>
                  </a:lnTo>
                  <a:lnTo>
                    <a:pt x="143999" y="2415539"/>
                  </a:lnTo>
                  <a:lnTo>
                    <a:pt x="132925" y="2364739"/>
                  </a:lnTo>
                  <a:lnTo>
                    <a:pt x="122276" y="2326639"/>
                  </a:lnTo>
                  <a:lnTo>
                    <a:pt x="112055" y="2275839"/>
                  </a:lnTo>
                  <a:lnTo>
                    <a:pt x="102265" y="2225039"/>
                  </a:lnTo>
                  <a:lnTo>
                    <a:pt x="92906" y="2186939"/>
                  </a:lnTo>
                  <a:lnTo>
                    <a:pt x="83983" y="2136139"/>
                  </a:lnTo>
                  <a:lnTo>
                    <a:pt x="75496" y="2098039"/>
                  </a:lnTo>
                  <a:lnTo>
                    <a:pt x="67448" y="2047239"/>
                  </a:lnTo>
                  <a:lnTo>
                    <a:pt x="59842" y="1996439"/>
                  </a:lnTo>
                  <a:lnTo>
                    <a:pt x="52680" y="1958339"/>
                  </a:lnTo>
                  <a:lnTo>
                    <a:pt x="45963" y="1907539"/>
                  </a:lnTo>
                  <a:lnTo>
                    <a:pt x="39694" y="1856739"/>
                  </a:lnTo>
                  <a:lnTo>
                    <a:pt x="33876" y="1818639"/>
                  </a:lnTo>
                  <a:lnTo>
                    <a:pt x="28511" y="1767839"/>
                  </a:lnTo>
                  <a:lnTo>
                    <a:pt x="23600" y="1717039"/>
                  </a:lnTo>
                  <a:lnTo>
                    <a:pt x="19146" y="1666239"/>
                  </a:lnTo>
                  <a:lnTo>
                    <a:pt x="15151" y="1628139"/>
                  </a:lnTo>
                  <a:lnTo>
                    <a:pt x="11618" y="1577339"/>
                  </a:lnTo>
                  <a:lnTo>
                    <a:pt x="8549" y="1526539"/>
                  </a:lnTo>
                  <a:lnTo>
                    <a:pt x="5946" y="1475739"/>
                  </a:lnTo>
                  <a:lnTo>
                    <a:pt x="3811" y="1437639"/>
                  </a:lnTo>
                  <a:lnTo>
                    <a:pt x="2147" y="1386839"/>
                  </a:lnTo>
                  <a:lnTo>
                    <a:pt x="955" y="1336039"/>
                  </a:lnTo>
                  <a:lnTo>
                    <a:pt x="239" y="1285239"/>
                  </a:lnTo>
                  <a:lnTo>
                    <a:pt x="0" y="1247139"/>
                  </a:lnTo>
                  <a:lnTo>
                    <a:pt x="239" y="1196339"/>
                  </a:lnTo>
                  <a:lnTo>
                    <a:pt x="955" y="1145539"/>
                  </a:lnTo>
                  <a:lnTo>
                    <a:pt x="2147" y="1094739"/>
                  </a:lnTo>
                  <a:lnTo>
                    <a:pt x="3811" y="1043939"/>
                  </a:lnTo>
                  <a:lnTo>
                    <a:pt x="5946" y="1005839"/>
                  </a:lnTo>
                  <a:lnTo>
                    <a:pt x="8549" y="955039"/>
                  </a:lnTo>
                  <a:lnTo>
                    <a:pt x="11618" y="904239"/>
                  </a:lnTo>
                  <a:lnTo>
                    <a:pt x="15151" y="853439"/>
                  </a:lnTo>
                  <a:lnTo>
                    <a:pt x="19146" y="815339"/>
                  </a:lnTo>
                  <a:lnTo>
                    <a:pt x="23600" y="764539"/>
                  </a:lnTo>
                  <a:lnTo>
                    <a:pt x="28511" y="713739"/>
                  </a:lnTo>
                  <a:lnTo>
                    <a:pt x="33876" y="662939"/>
                  </a:lnTo>
                  <a:lnTo>
                    <a:pt x="39694" y="624839"/>
                  </a:lnTo>
                  <a:lnTo>
                    <a:pt x="45963" y="574039"/>
                  </a:lnTo>
                  <a:lnTo>
                    <a:pt x="52680" y="523239"/>
                  </a:lnTo>
                  <a:lnTo>
                    <a:pt x="59842" y="485139"/>
                  </a:lnTo>
                  <a:lnTo>
                    <a:pt x="67448" y="434339"/>
                  </a:lnTo>
                  <a:lnTo>
                    <a:pt x="75496" y="383539"/>
                  </a:lnTo>
                  <a:lnTo>
                    <a:pt x="83983" y="345439"/>
                  </a:lnTo>
                  <a:lnTo>
                    <a:pt x="92906" y="294639"/>
                  </a:lnTo>
                  <a:lnTo>
                    <a:pt x="102265" y="256539"/>
                  </a:lnTo>
                  <a:lnTo>
                    <a:pt x="112055" y="205739"/>
                  </a:lnTo>
                  <a:lnTo>
                    <a:pt x="122276" y="154939"/>
                  </a:lnTo>
                  <a:lnTo>
                    <a:pt x="132925" y="116839"/>
                  </a:lnTo>
                  <a:lnTo>
                    <a:pt x="143999" y="66039"/>
                  </a:lnTo>
                  <a:lnTo>
                    <a:pt x="155497" y="27939"/>
                  </a:lnTo>
                  <a:lnTo>
                    <a:pt x="162053" y="0"/>
                  </a:lnTo>
                  <a:lnTo>
                    <a:pt x="5120640" y="0"/>
                  </a:lnTo>
                  <a:lnTo>
                    <a:pt x="5120640" y="6035039"/>
                  </a:lnTo>
                  <a:close/>
                </a:path>
              </a:pathLst>
            </a:custGeom>
            <a:solidFill>
              <a:srgbClr val="2D6A4E"/>
            </a:solidFill>
          </p:spPr>
          <p:txBody>
            <a:bodyPr wrap="square" lIns="0" tIns="0" rIns="0" bIns="0" rtlCol="0"/>
            <a:lstStyle/>
            <a:p>
              <a:endParaRPr/>
            </a:p>
          </p:txBody>
        </p:sp>
        <p:sp>
          <p:nvSpPr>
            <p:cNvPr id="6" name="object 5">
              <a:extLst>
                <a:ext uri="{FF2B5EF4-FFF2-40B4-BE49-F238E27FC236}">
                  <a16:creationId xmlns:a16="http://schemas.microsoft.com/office/drawing/2014/main" id="{5D00D4CD-A24B-D77C-CF16-AC14A0D01297}"/>
                </a:ext>
              </a:extLst>
            </p:cNvPr>
            <p:cNvSpPr/>
            <p:nvPr/>
          </p:nvSpPr>
          <p:spPr>
            <a:xfrm>
              <a:off x="14538960" y="0"/>
              <a:ext cx="3749040" cy="4526280"/>
            </a:xfrm>
            <a:custGeom>
              <a:avLst/>
              <a:gdLst/>
              <a:ahLst/>
              <a:cxnLst/>
              <a:rect l="l" t="t" r="r" b="b"/>
              <a:pathLst>
                <a:path w="3749040" h="4526280">
                  <a:moveTo>
                    <a:pt x="3717360" y="4526279"/>
                  </a:moveTo>
                  <a:lnTo>
                    <a:pt x="3140639" y="4526279"/>
                  </a:lnTo>
                  <a:lnTo>
                    <a:pt x="3093196" y="4513579"/>
                  </a:lnTo>
                  <a:lnTo>
                    <a:pt x="3045940" y="4513579"/>
                  </a:lnTo>
                  <a:lnTo>
                    <a:pt x="2998878" y="4500879"/>
                  </a:lnTo>
                  <a:lnTo>
                    <a:pt x="2952012" y="4500879"/>
                  </a:lnTo>
                  <a:lnTo>
                    <a:pt x="2905347" y="4488179"/>
                  </a:lnTo>
                  <a:lnTo>
                    <a:pt x="2858888" y="4488179"/>
                  </a:lnTo>
                  <a:lnTo>
                    <a:pt x="2766604" y="4462779"/>
                  </a:lnTo>
                  <a:lnTo>
                    <a:pt x="2720788" y="4462779"/>
                  </a:lnTo>
                  <a:lnTo>
                    <a:pt x="2232520" y="4323079"/>
                  </a:lnTo>
                  <a:lnTo>
                    <a:pt x="2189674" y="4297679"/>
                  </a:lnTo>
                  <a:lnTo>
                    <a:pt x="2104816" y="4272279"/>
                  </a:lnTo>
                  <a:lnTo>
                    <a:pt x="2062812" y="4246879"/>
                  </a:lnTo>
                  <a:lnTo>
                    <a:pt x="2021097" y="4234179"/>
                  </a:lnTo>
                  <a:lnTo>
                    <a:pt x="1979677" y="4208779"/>
                  </a:lnTo>
                  <a:lnTo>
                    <a:pt x="1938554" y="4196079"/>
                  </a:lnTo>
                  <a:lnTo>
                    <a:pt x="1897734" y="4170679"/>
                  </a:lnTo>
                  <a:lnTo>
                    <a:pt x="1857221" y="4157979"/>
                  </a:lnTo>
                  <a:lnTo>
                    <a:pt x="1737569" y="4081779"/>
                  </a:lnTo>
                  <a:lnTo>
                    <a:pt x="1698328" y="4069079"/>
                  </a:lnTo>
                  <a:lnTo>
                    <a:pt x="1582598" y="3992879"/>
                  </a:lnTo>
                  <a:lnTo>
                    <a:pt x="1469948" y="3916679"/>
                  </a:lnTo>
                  <a:lnTo>
                    <a:pt x="1396619" y="3865879"/>
                  </a:lnTo>
                  <a:lnTo>
                    <a:pt x="1324747" y="3815079"/>
                  </a:lnTo>
                  <a:lnTo>
                    <a:pt x="1289368" y="3789679"/>
                  </a:lnTo>
                  <a:lnTo>
                    <a:pt x="1254367" y="3751579"/>
                  </a:lnTo>
                  <a:lnTo>
                    <a:pt x="1185516" y="3700779"/>
                  </a:lnTo>
                  <a:lnTo>
                    <a:pt x="1151674" y="3662679"/>
                  </a:lnTo>
                  <a:lnTo>
                    <a:pt x="1085180" y="3611879"/>
                  </a:lnTo>
                  <a:lnTo>
                    <a:pt x="1052537" y="3573779"/>
                  </a:lnTo>
                  <a:lnTo>
                    <a:pt x="1020302" y="3548379"/>
                  </a:lnTo>
                  <a:lnTo>
                    <a:pt x="988480" y="3510279"/>
                  </a:lnTo>
                  <a:lnTo>
                    <a:pt x="957076" y="3484879"/>
                  </a:lnTo>
                  <a:lnTo>
                    <a:pt x="926093" y="3446779"/>
                  </a:lnTo>
                  <a:lnTo>
                    <a:pt x="895536" y="3408679"/>
                  </a:lnTo>
                  <a:lnTo>
                    <a:pt x="865409" y="3383279"/>
                  </a:lnTo>
                  <a:lnTo>
                    <a:pt x="835718" y="3345179"/>
                  </a:lnTo>
                  <a:lnTo>
                    <a:pt x="806465" y="3307079"/>
                  </a:lnTo>
                  <a:lnTo>
                    <a:pt x="777656" y="3281679"/>
                  </a:lnTo>
                  <a:lnTo>
                    <a:pt x="749296" y="3243579"/>
                  </a:lnTo>
                  <a:lnTo>
                    <a:pt x="721388" y="3205479"/>
                  </a:lnTo>
                  <a:lnTo>
                    <a:pt x="693937" y="3167379"/>
                  </a:lnTo>
                  <a:lnTo>
                    <a:pt x="666947" y="3141979"/>
                  </a:lnTo>
                  <a:lnTo>
                    <a:pt x="640423" y="3103879"/>
                  </a:lnTo>
                  <a:lnTo>
                    <a:pt x="614368" y="3065779"/>
                  </a:lnTo>
                  <a:lnTo>
                    <a:pt x="588789" y="3027679"/>
                  </a:lnTo>
                  <a:lnTo>
                    <a:pt x="563688" y="2989579"/>
                  </a:lnTo>
                  <a:lnTo>
                    <a:pt x="539071" y="2951479"/>
                  </a:lnTo>
                  <a:lnTo>
                    <a:pt x="514942" y="2913379"/>
                  </a:lnTo>
                  <a:lnTo>
                    <a:pt x="491305" y="2875279"/>
                  </a:lnTo>
                  <a:lnTo>
                    <a:pt x="468164" y="2837179"/>
                  </a:lnTo>
                  <a:lnTo>
                    <a:pt x="445524" y="2799079"/>
                  </a:lnTo>
                  <a:lnTo>
                    <a:pt x="423390" y="2760979"/>
                  </a:lnTo>
                  <a:lnTo>
                    <a:pt x="401765" y="2710179"/>
                  </a:lnTo>
                  <a:lnTo>
                    <a:pt x="380655" y="2672079"/>
                  </a:lnTo>
                  <a:lnTo>
                    <a:pt x="360063" y="2633979"/>
                  </a:lnTo>
                  <a:lnTo>
                    <a:pt x="339995" y="2595879"/>
                  </a:lnTo>
                  <a:lnTo>
                    <a:pt x="320453" y="2557779"/>
                  </a:lnTo>
                  <a:lnTo>
                    <a:pt x="301444" y="2506979"/>
                  </a:lnTo>
                  <a:lnTo>
                    <a:pt x="282971" y="2468879"/>
                  </a:lnTo>
                  <a:lnTo>
                    <a:pt x="265038" y="2430779"/>
                  </a:lnTo>
                  <a:lnTo>
                    <a:pt x="247651" y="2379979"/>
                  </a:lnTo>
                  <a:lnTo>
                    <a:pt x="230813" y="2341879"/>
                  </a:lnTo>
                  <a:lnTo>
                    <a:pt x="214529" y="2303779"/>
                  </a:lnTo>
                  <a:lnTo>
                    <a:pt x="198803" y="2252979"/>
                  </a:lnTo>
                  <a:lnTo>
                    <a:pt x="183640" y="2214879"/>
                  </a:lnTo>
                  <a:lnTo>
                    <a:pt x="169044" y="2164079"/>
                  </a:lnTo>
                  <a:lnTo>
                    <a:pt x="155020" y="2125979"/>
                  </a:lnTo>
                  <a:lnTo>
                    <a:pt x="141572" y="2087879"/>
                  </a:lnTo>
                  <a:lnTo>
                    <a:pt x="128703" y="2037079"/>
                  </a:lnTo>
                  <a:lnTo>
                    <a:pt x="116420" y="1998979"/>
                  </a:lnTo>
                  <a:lnTo>
                    <a:pt x="104726" y="1948179"/>
                  </a:lnTo>
                  <a:lnTo>
                    <a:pt x="93625" y="1897379"/>
                  </a:lnTo>
                  <a:lnTo>
                    <a:pt x="83122" y="1859279"/>
                  </a:lnTo>
                  <a:lnTo>
                    <a:pt x="73222" y="1808479"/>
                  </a:lnTo>
                  <a:lnTo>
                    <a:pt x="63928" y="1770379"/>
                  </a:lnTo>
                  <a:lnTo>
                    <a:pt x="55246" y="1719579"/>
                  </a:lnTo>
                  <a:lnTo>
                    <a:pt x="47179" y="1668779"/>
                  </a:lnTo>
                  <a:lnTo>
                    <a:pt x="39733" y="1630679"/>
                  </a:lnTo>
                  <a:lnTo>
                    <a:pt x="32910" y="1579879"/>
                  </a:lnTo>
                  <a:lnTo>
                    <a:pt x="26717" y="1529079"/>
                  </a:lnTo>
                  <a:lnTo>
                    <a:pt x="21156" y="1490979"/>
                  </a:lnTo>
                  <a:lnTo>
                    <a:pt x="16234" y="1440179"/>
                  </a:lnTo>
                  <a:lnTo>
                    <a:pt x="11953" y="1389379"/>
                  </a:lnTo>
                  <a:lnTo>
                    <a:pt x="8319" y="1338579"/>
                  </a:lnTo>
                  <a:lnTo>
                    <a:pt x="5336" y="1300479"/>
                  </a:lnTo>
                  <a:lnTo>
                    <a:pt x="3008" y="1249679"/>
                  </a:lnTo>
                  <a:lnTo>
                    <a:pt x="1339" y="1198879"/>
                  </a:lnTo>
                  <a:lnTo>
                    <a:pt x="335" y="1148079"/>
                  </a:lnTo>
                  <a:lnTo>
                    <a:pt x="0" y="1109979"/>
                  </a:lnTo>
                  <a:lnTo>
                    <a:pt x="335" y="1059179"/>
                  </a:lnTo>
                  <a:lnTo>
                    <a:pt x="1339" y="1008379"/>
                  </a:lnTo>
                  <a:lnTo>
                    <a:pt x="3008" y="957579"/>
                  </a:lnTo>
                  <a:lnTo>
                    <a:pt x="5336" y="906779"/>
                  </a:lnTo>
                  <a:lnTo>
                    <a:pt x="8319" y="868679"/>
                  </a:lnTo>
                  <a:lnTo>
                    <a:pt x="11953" y="817879"/>
                  </a:lnTo>
                  <a:lnTo>
                    <a:pt x="16234" y="767079"/>
                  </a:lnTo>
                  <a:lnTo>
                    <a:pt x="21156" y="716279"/>
                  </a:lnTo>
                  <a:lnTo>
                    <a:pt x="26717" y="678179"/>
                  </a:lnTo>
                  <a:lnTo>
                    <a:pt x="32910" y="627379"/>
                  </a:lnTo>
                  <a:lnTo>
                    <a:pt x="39733" y="576579"/>
                  </a:lnTo>
                  <a:lnTo>
                    <a:pt x="47179" y="538479"/>
                  </a:lnTo>
                  <a:lnTo>
                    <a:pt x="55246" y="487679"/>
                  </a:lnTo>
                  <a:lnTo>
                    <a:pt x="63928" y="436879"/>
                  </a:lnTo>
                  <a:lnTo>
                    <a:pt x="73222" y="398779"/>
                  </a:lnTo>
                  <a:lnTo>
                    <a:pt x="83122" y="347979"/>
                  </a:lnTo>
                  <a:lnTo>
                    <a:pt x="93625" y="309879"/>
                  </a:lnTo>
                  <a:lnTo>
                    <a:pt x="104726" y="259079"/>
                  </a:lnTo>
                  <a:lnTo>
                    <a:pt x="116420" y="208279"/>
                  </a:lnTo>
                  <a:lnTo>
                    <a:pt x="128703" y="170179"/>
                  </a:lnTo>
                  <a:lnTo>
                    <a:pt x="141572" y="119379"/>
                  </a:lnTo>
                  <a:lnTo>
                    <a:pt x="155020" y="81279"/>
                  </a:lnTo>
                  <a:lnTo>
                    <a:pt x="169044" y="43179"/>
                  </a:lnTo>
                  <a:lnTo>
                    <a:pt x="181451" y="0"/>
                  </a:lnTo>
                  <a:lnTo>
                    <a:pt x="3749040" y="0"/>
                  </a:lnTo>
                  <a:lnTo>
                    <a:pt x="3749040" y="4517799"/>
                  </a:lnTo>
                  <a:lnTo>
                    <a:pt x="3717360" y="4526279"/>
                  </a:lnTo>
                  <a:close/>
                </a:path>
              </a:pathLst>
            </a:custGeom>
            <a:solidFill>
              <a:srgbClr val="7EB069"/>
            </a:solidFill>
          </p:spPr>
          <p:txBody>
            <a:bodyPr wrap="square" lIns="0" tIns="0" rIns="0" bIns="0" rtlCol="0"/>
            <a:lstStyle/>
            <a:p>
              <a:endParaRPr/>
            </a:p>
          </p:txBody>
        </p:sp>
      </p:grpSp>
      <p:grpSp>
        <p:nvGrpSpPr>
          <p:cNvPr id="7" name="object 3">
            <a:extLst>
              <a:ext uri="{FF2B5EF4-FFF2-40B4-BE49-F238E27FC236}">
                <a16:creationId xmlns:a16="http://schemas.microsoft.com/office/drawing/2014/main" id="{C11C4DAB-8AD3-8E9C-EAD6-F111BE0AE9E9}"/>
              </a:ext>
            </a:extLst>
          </p:cNvPr>
          <p:cNvGrpSpPr/>
          <p:nvPr/>
        </p:nvGrpSpPr>
        <p:grpSpPr>
          <a:xfrm rot="10800000">
            <a:off x="0" y="8594253"/>
            <a:ext cx="1752600" cy="1786864"/>
            <a:chOff x="13167360" y="0"/>
            <a:chExt cx="5120640" cy="6035040"/>
          </a:xfrm>
        </p:grpSpPr>
        <p:sp>
          <p:nvSpPr>
            <p:cNvPr id="8" name="object 4">
              <a:extLst>
                <a:ext uri="{FF2B5EF4-FFF2-40B4-BE49-F238E27FC236}">
                  <a16:creationId xmlns:a16="http://schemas.microsoft.com/office/drawing/2014/main" id="{A0904AC8-08F0-A9E4-4979-0AD29E9D42AA}"/>
                </a:ext>
              </a:extLst>
            </p:cNvPr>
            <p:cNvSpPr/>
            <p:nvPr/>
          </p:nvSpPr>
          <p:spPr>
            <a:xfrm>
              <a:off x="13167360" y="0"/>
              <a:ext cx="5120640" cy="6035040"/>
            </a:xfrm>
            <a:custGeom>
              <a:avLst/>
              <a:gdLst/>
              <a:ahLst/>
              <a:cxnLst/>
              <a:rect l="l" t="t" r="r" b="b"/>
              <a:pathLst>
                <a:path w="5120640" h="6035040">
                  <a:moveTo>
                    <a:pt x="5120640" y="6035039"/>
                  </a:moveTo>
                  <a:lnTo>
                    <a:pt x="4463977" y="6035039"/>
                  </a:lnTo>
                  <a:lnTo>
                    <a:pt x="4416381" y="6022339"/>
                  </a:lnTo>
                  <a:lnTo>
                    <a:pt x="4321581" y="6022339"/>
                  </a:lnTo>
                  <a:lnTo>
                    <a:pt x="4274381" y="6009639"/>
                  </a:lnTo>
                  <a:lnTo>
                    <a:pt x="4227318" y="6009639"/>
                  </a:lnTo>
                  <a:lnTo>
                    <a:pt x="4180394" y="5996939"/>
                  </a:lnTo>
                  <a:lnTo>
                    <a:pt x="4133611" y="5996939"/>
                  </a:lnTo>
                  <a:lnTo>
                    <a:pt x="4086971" y="5984239"/>
                  </a:lnTo>
                  <a:lnTo>
                    <a:pt x="4040477" y="5984239"/>
                  </a:lnTo>
                  <a:lnTo>
                    <a:pt x="3994131" y="5971539"/>
                  </a:lnTo>
                  <a:lnTo>
                    <a:pt x="3947935" y="5971539"/>
                  </a:lnTo>
                  <a:lnTo>
                    <a:pt x="3810269" y="5933439"/>
                  </a:lnTo>
                  <a:lnTo>
                    <a:pt x="3764695" y="5933439"/>
                  </a:lnTo>
                  <a:lnTo>
                    <a:pt x="3187731" y="5768339"/>
                  </a:lnTo>
                  <a:lnTo>
                    <a:pt x="3144619" y="5742939"/>
                  </a:lnTo>
                  <a:lnTo>
                    <a:pt x="3016449" y="5704839"/>
                  </a:lnTo>
                  <a:lnTo>
                    <a:pt x="2974121" y="5679439"/>
                  </a:lnTo>
                  <a:lnTo>
                    <a:pt x="2931995" y="5666739"/>
                  </a:lnTo>
                  <a:lnTo>
                    <a:pt x="2890073" y="5641339"/>
                  </a:lnTo>
                  <a:lnTo>
                    <a:pt x="2848357" y="5628639"/>
                  </a:lnTo>
                  <a:lnTo>
                    <a:pt x="2806849" y="5603239"/>
                  </a:lnTo>
                  <a:lnTo>
                    <a:pt x="2765552" y="5590539"/>
                  </a:lnTo>
                  <a:lnTo>
                    <a:pt x="2724468" y="5565139"/>
                  </a:lnTo>
                  <a:lnTo>
                    <a:pt x="2683598" y="5552439"/>
                  </a:lnTo>
                  <a:lnTo>
                    <a:pt x="2642946" y="5527039"/>
                  </a:lnTo>
                  <a:lnTo>
                    <a:pt x="2602514" y="5514339"/>
                  </a:lnTo>
                  <a:lnTo>
                    <a:pt x="2522316" y="5463539"/>
                  </a:lnTo>
                  <a:lnTo>
                    <a:pt x="2482556" y="5450839"/>
                  </a:lnTo>
                  <a:lnTo>
                    <a:pt x="2325821" y="5349239"/>
                  </a:lnTo>
                  <a:lnTo>
                    <a:pt x="2287226" y="5336539"/>
                  </a:lnTo>
                  <a:lnTo>
                    <a:pt x="2135263" y="5234939"/>
                  </a:lnTo>
                  <a:lnTo>
                    <a:pt x="1987279" y="5133339"/>
                  </a:lnTo>
                  <a:lnTo>
                    <a:pt x="1914824" y="5082539"/>
                  </a:lnTo>
                  <a:lnTo>
                    <a:pt x="1878989" y="5044439"/>
                  </a:lnTo>
                  <a:lnTo>
                    <a:pt x="1773077" y="4968239"/>
                  </a:lnTo>
                  <a:lnTo>
                    <a:pt x="1738312" y="4942839"/>
                  </a:lnTo>
                  <a:lnTo>
                    <a:pt x="1703821" y="4904739"/>
                  </a:lnTo>
                  <a:lnTo>
                    <a:pt x="1635667" y="4853939"/>
                  </a:lnTo>
                  <a:lnTo>
                    <a:pt x="1602009" y="4815839"/>
                  </a:lnTo>
                  <a:lnTo>
                    <a:pt x="1535543" y="4765039"/>
                  </a:lnTo>
                  <a:lnTo>
                    <a:pt x="1502738" y="4726939"/>
                  </a:lnTo>
                  <a:lnTo>
                    <a:pt x="1470223" y="4701539"/>
                  </a:lnTo>
                  <a:lnTo>
                    <a:pt x="1437999" y="4663439"/>
                  </a:lnTo>
                  <a:lnTo>
                    <a:pt x="1406068" y="4638039"/>
                  </a:lnTo>
                  <a:lnTo>
                    <a:pt x="1374433" y="4599939"/>
                  </a:lnTo>
                  <a:lnTo>
                    <a:pt x="1343096" y="4574539"/>
                  </a:lnTo>
                  <a:lnTo>
                    <a:pt x="1312059" y="4536439"/>
                  </a:lnTo>
                  <a:lnTo>
                    <a:pt x="1281325" y="4511039"/>
                  </a:lnTo>
                  <a:lnTo>
                    <a:pt x="1250896" y="4472939"/>
                  </a:lnTo>
                  <a:lnTo>
                    <a:pt x="1220773" y="4434839"/>
                  </a:lnTo>
                  <a:lnTo>
                    <a:pt x="1190959" y="4409439"/>
                  </a:lnTo>
                  <a:lnTo>
                    <a:pt x="1161457" y="4371339"/>
                  </a:lnTo>
                  <a:lnTo>
                    <a:pt x="1132269" y="4333239"/>
                  </a:lnTo>
                  <a:lnTo>
                    <a:pt x="1103396" y="4307839"/>
                  </a:lnTo>
                  <a:lnTo>
                    <a:pt x="1074842" y="4269739"/>
                  </a:lnTo>
                  <a:lnTo>
                    <a:pt x="1046608" y="4231639"/>
                  </a:lnTo>
                  <a:lnTo>
                    <a:pt x="1018696" y="4193539"/>
                  </a:lnTo>
                  <a:lnTo>
                    <a:pt x="991110" y="4168139"/>
                  </a:lnTo>
                  <a:lnTo>
                    <a:pt x="963850" y="4130039"/>
                  </a:lnTo>
                  <a:lnTo>
                    <a:pt x="936920" y="4091939"/>
                  </a:lnTo>
                  <a:lnTo>
                    <a:pt x="910322" y="4053839"/>
                  </a:lnTo>
                  <a:lnTo>
                    <a:pt x="884057" y="4015739"/>
                  </a:lnTo>
                  <a:lnTo>
                    <a:pt x="858128" y="3977639"/>
                  </a:lnTo>
                  <a:lnTo>
                    <a:pt x="832538" y="3939539"/>
                  </a:lnTo>
                  <a:lnTo>
                    <a:pt x="807288" y="3901439"/>
                  </a:lnTo>
                  <a:lnTo>
                    <a:pt x="782381" y="3863339"/>
                  </a:lnTo>
                  <a:lnTo>
                    <a:pt x="757819" y="3825239"/>
                  </a:lnTo>
                  <a:lnTo>
                    <a:pt x="733604" y="3787139"/>
                  </a:lnTo>
                  <a:lnTo>
                    <a:pt x="709739" y="3749039"/>
                  </a:lnTo>
                  <a:lnTo>
                    <a:pt x="686226" y="3710939"/>
                  </a:lnTo>
                  <a:lnTo>
                    <a:pt x="663066" y="3672839"/>
                  </a:lnTo>
                  <a:lnTo>
                    <a:pt x="640263" y="3634739"/>
                  </a:lnTo>
                  <a:lnTo>
                    <a:pt x="617818" y="3596639"/>
                  </a:lnTo>
                  <a:lnTo>
                    <a:pt x="595734" y="3558539"/>
                  </a:lnTo>
                  <a:lnTo>
                    <a:pt x="574013" y="3520439"/>
                  </a:lnTo>
                  <a:lnTo>
                    <a:pt x="552657" y="3482339"/>
                  </a:lnTo>
                  <a:lnTo>
                    <a:pt x="531668" y="3444239"/>
                  </a:lnTo>
                  <a:lnTo>
                    <a:pt x="511049" y="3393439"/>
                  </a:lnTo>
                  <a:lnTo>
                    <a:pt x="490802" y="3355339"/>
                  </a:lnTo>
                  <a:lnTo>
                    <a:pt x="470930" y="3317239"/>
                  </a:lnTo>
                  <a:lnTo>
                    <a:pt x="451433" y="3279139"/>
                  </a:lnTo>
                  <a:lnTo>
                    <a:pt x="432316" y="3228339"/>
                  </a:lnTo>
                  <a:lnTo>
                    <a:pt x="413579" y="3190239"/>
                  </a:lnTo>
                  <a:lnTo>
                    <a:pt x="395225" y="3152139"/>
                  </a:lnTo>
                  <a:lnTo>
                    <a:pt x="377256" y="3114039"/>
                  </a:lnTo>
                  <a:lnTo>
                    <a:pt x="359676" y="3063239"/>
                  </a:lnTo>
                  <a:lnTo>
                    <a:pt x="342485" y="3025139"/>
                  </a:lnTo>
                  <a:lnTo>
                    <a:pt x="325686" y="2987039"/>
                  </a:lnTo>
                  <a:lnTo>
                    <a:pt x="309281" y="2936239"/>
                  </a:lnTo>
                  <a:lnTo>
                    <a:pt x="293273" y="2898139"/>
                  </a:lnTo>
                  <a:lnTo>
                    <a:pt x="277664" y="2847339"/>
                  </a:lnTo>
                  <a:lnTo>
                    <a:pt x="262456" y="2809239"/>
                  </a:lnTo>
                  <a:lnTo>
                    <a:pt x="247651" y="2771139"/>
                  </a:lnTo>
                  <a:lnTo>
                    <a:pt x="233252" y="2720339"/>
                  </a:lnTo>
                  <a:lnTo>
                    <a:pt x="219260" y="2682239"/>
                  </a:lnTo>
                  <a:lnTo>
                    <a:pt x="205679" y="2631439"/>
                  </a:lnTo>
                  <a:lnTo>
                    <a:pt x="192509" y="2593339"/>
                  </a:lnTo>
                  <a:lnTo>
                    <a:pt x="179754" y="2542539"/>
                  </a:lnTo>
                  <a:lnTo>
                    <a:pt x="167416" y="2504439"/>
                  </a:lnTo>
                  <a:lnTo>
                    <a:pt x="155497" y="2453639"/>
                  </a:lnTo>
                  <a:lnTo>
                    <a:pt x="143999" y="2415539"/>
                  </a:lnTo>
                  <a:lnTo>
                    <a:pt x="132925" y="2364739"/>
                  </a:lnTo>
                  <a:lnTo>
                    <a:pt x="122276" y="2326639"/>
                  </a:lnTo>
                  <a:lnTo>
                    <a:pt x="112055" y="2275839"/>
                  </a:lnTo>
                  <a:lnTo>
                    <a:pt x="102265" y="2225039"/>
                  </a:lnTo>
                  <a:lnTo>
                    <a:pt x="92906" y="2186939"/>
                  </a:lnTo>
                  <a:lnTo>
                    <a:pt x="83983" y="2136139"/>
                  </a:lnTo>
                  <a:lnTo>
                    <a:pt x="75496" y="2098039"/>
                  </a:lnTo>
                  <a:lnTo>
                    <a:pt x="67448" y="2047239"/>
                  </a:lnTo>
                  <a:lnTo>
                    <a:pt x="59842" y="1996439"/>
                  </a:lnTo>
                  <a:lnTo>
                    <a:pt x="52680" y="1958339"/>
                  </a:lnTo>
                  <a:lnTo>
                    <a:pt x="45963" y="1907539"/>
                  </a:lnTo>
                  <a:lnTo>
                    <a:pt x="39694" y="1856739"/>
                  </a:lnTo>
                  <a:lnTo>
                    <a:pt x="33876" y="1818639"/>
                  </a:lnTo>
                  <a:lnTo>
                    <a:pt x="28511" y="1767839"/>
                  </a:lnTo>
                  <a:lnTo>
                    <a:pt x="23600" y="1717039"/>
                  </a:lnTo>
                  <a:lnTo>
                    <a:pt x="19146" y="1666239"/>
                  </a:lnTo>
                  <a:lnTo>
                    <a:pt x="15151" y="1628139"/>
                  </a:lnTo>
                  <a:lnTo>
                    <a:pt x="11618" y="1577339"/>
                  </a:lnTo>
                  <a:lnTo>
                    <a:pt x="8549" y="1526539"/>
                  </a:lnTo>
                  <a:lnTo>
                    <a:pt x="5946" y="1475739"/>
                  </a:lnTo>
                  <a:lnTo>
                    <a:pt x="3811" y="1437639"/>
                  </a:lnTo>
                  <a:lnTo>
                    <a:pt x="2147" y="1386839"/>
                  </a:lnTo>
                  <a:lnTo>
                    <a:pt x="955" y="1336039"/>
                  </a:lnTo>
                  <a:lnTo>
                    <a:pt x="239" y="1285239"/>
                  </a:lnTo>
                  <a:lnTo>
                    <a:pt x="0" y="1247139"/>
                  </a:lnTo>
                  <a:lnTo>
                    <a:pt x="239" y="1196339"/>
                  </a:lnTo>
                  <a:lnTo>
                    <a:pt x="955" y="1145539"/>
                  </a:lnTo>
                  <a:lnTo>
                    <a:pt x="2147" y="1094739"/>
                  </a:lnTo>
                  <a:lnTo>
                    <a:pt x="3811" y="1043939"/>
                  </a:lnTo>
                  <a:lnTo>
                    <a:pt x="5946" y="1005839"/>
                  </a:lnTo>
                  <a:lnTo>
                    <a:pt x="8549" y="955039"/>
                  </a:lnTo>
                  <a:lnTo>
                    <a:pt x="11618" y="904239"/>
                  </a:lnTo>
                  <a:lnTo>
                    <a:pt x="15151" y="853439"/>
                  </a:lnTo>
                  <a:lnTo>
                    <a:pt x="19146" y="815339"/>
                  </a:lnTo>
                  <a:lnTo>
                    <a:pt x="23600" y="764539"/>
                  </a:lnTo>
                  <a:lnTo>
                    <a:pt x="28511" y="713739"/>
                  </a:lnTo>
                  <a:lnTo>
                    <a:pt x="33876" y="662939"/>
                  </a:lnTo>
                  <a:lnTo>
                    <a:pt x="39694" y="624839"/>
                  </a:lnTo>
                  <a:lnTo>
                    <a:pt x="45963" y="574039"/>
                  </a:lnTo>
                  <a:lnTo>
                    <a:pt x="52680" y="523239"/>
                  </a:lnTo>
                  <a:lnTo>
                    <a:pt x="59842" y="485139"/>
                  </a:lnTo>
                  <a:lnTo>
                    <a:pt x="67448" y="434339"/>
                  </a:lnTo>
                  <a:lnTo>
                    <a:pt x="75496" y="383539"/>
                  </a:lnTo>
                  <a:lnTo>
                    <a:pt x="83983" y="345439"/>
                  </a:lnTo>
                  <a:lnTo>
                    <a:pt x="92906" y="294639"/>
                  </a:lnTo>
                  <a:lnTo>
                    <a:pt x="102265" y="256539"/>
                  </a:lnTo>
                  <a:lnTo>
                    <a:pt x="112055" y="205739"/>
                  </a:lnTo>
                  <a:lnTo>
                    <a:pt x="122276" y="154939"/>
                  </a:lnTo>
                  <a:lnTo>
                    <a:pt x="132925" y="116839"/>
                  </a:lnTo>
                  <a:lnTo>
                    <a:pt x="143999" y="66039"/>
                  </a:lnTo>
                  <a:lnTo>
                    <a:pt x="155497" y="27939"/>
                  </a:lnTo>
                  <a:lnTo>
                    <a:pt x="162053" y="0"/>
                  </a:lnTo>
                  <a:lnTo>
                    <a:pt x="5120640" y="0"/>
                  </a:lnTo>
                  <a:lnTo>
                    <a:pt x="5120640" y="6035039"/>
                  </a:lnTo>
                  <a:close/>
                </a:path>
              </a:pathLst>
            </a:custGeom>
            <a:solidFill>
              <a:srgbClr val="2D6A4E"/>
            </a:solidFill>
          </p:spPr>
          <p:txBody>
            <a:bodyPr wrap="square" lIns="0" tIns="0" rIns="0" bIns="0" rtlCol="0"/>
            <a:lstStyle/>
            <a:p>
              <a:endParaRPr/>
            </a:p>
          </p:txBody>
        </p:sp>
        <p:sp>
          <p:nvSpPr>
            <p:cNvPr id="9" name="object 5">
              <a:extLst>
                <a:ext uri="{FF2B5EF4-FFF2-40B4-BE49-F238E27FC236}">
                  <a16:creationId xmlns:a16="http://schemas.microsoft.com/office/drawing/2014/main" id="{D6376007-3104-947B-8C56-C31ED2C205B5}"/>
                </a:ext>
              </a:extLst>
            </p:cNvPr>
            <p:cNvSpPr/>
            <p:nvPr/>
          </p:nvSpPr>
          <p:spPr>
            <a:xfrm>
              <a:off x="14538960" y="0"/>
              <a:ext cx="3749040" cy="4526280"/>
            </a:xfrm>
            <a:custGeom>
              <a:avLst/>
              <a:gdLst/>
              <a:ahLst/>
              <a:cxnLst/>
              <a:rect l="l" t="t" r="r" b="b"/>
              <a:pathLst>
                <a:path w="3749040" h="4526280">
                  <a:moveTo>
                    <a:pt x="3717360" y="4526279"/>
                  </a:moveTo>
                  <a:lnTo>
                    <a:pt x="3140639" y="4526279"/>
                  </a:lnTo>
                  <a:lnTo>
                    <a:pt x="3093196" y="4513579"/>
                  </a:lnTo>
                  <a:lnTo>
                    <a:pt x="3045940" y="4513579"/>
                  </a:lnTo>
                  <a:lnTo>
                    <a:pt x="2998878" y="4500879"/>
                  </a:lnTo>
                  <a:lnTo>
                    <a:pt x="2952012" y="4500879"/>
                  </a:lnTo>
                  <a:lnTo>
                    <a:pt x="2905347" y="4488179"/>
                  </a:lnTo>
                  <a:lnTo>
                    <a:pt x="2858888" y="4488179"/>
                  </a:lnTo>
                  <a:lnTo>
                    <a:pt x="2766604" y="4462779"/>
                  </a:lnTo>
                  <a:lnTo>
                    <a:pt x="2720788" y="4462779"/>
                  </a:lnTo>
                  <a:lnTo>
                    <a:pt x="2232520" y="4323079"/>
                  </a:lnTo>
                  <a:lnTo>
                    <a:pt x="2189674" y="4297679"/>
                  </a:lnTo>
                  <a:lnTo>
                    <a:pt x="2104816" y="4272279"/>
                  </a:lnTo>
                  <a:lnTo>
                    <a:pt x="2062812" y="4246879"/>
                  </a:lnTo>
                  <a:lnTo>
                    <a:pt x="2021097" y="4234179"/>
                  </a:lnTo>
                  <a:lnTo>
                    <a:pt x="1979677" y="4208779"/>
                  </a:lnTo>
                  <a:lnTo>
                    <a:pt x="1938554" y="4196079"/>
                  </a:lnTo>
                  <a:lnTo>
                    <a:pt x="1897734" y="4170679"/>
                  </a:lnTo>
                  <a:lnTo>
                    <a:pt x="1857221" y="4157979"/>
                  </a:lnTo>
                  <a:lnTo>
                    <a:pt x="1737569" y="4081779"/>
                  </a:lnTo>
                  <a:lnTo>
                    <a:pt x="1698328" y="4069079"/>
                  </a:lnTo>
                  <a:lnTo>
                    <a:pt x="1582598" y="3992879"/>
                  </a:lnTo>
                  <a:lnTo>
                    <a:pt x="1469948" y="3916679"/>
                  </a:lnTo>
                  <a:lnTo>
                    <a:pt x="1396619" y="3865879"/>
                  </a:lnTo>
                  <a:lnTo>
                    <a:pt x="1324747" y="3815079"/>
                  </a:lnTo>
                  <a:lnTo>
                    <a:pt x="1289368" y="3789679"/>
                  </a:lnTo>
                  <a:lnTo>
                    <a:pt x="1254367" y="3751579"/>
                  </a:lnTo>
                  <a:lnTo>
                    <a:pt x="1185516" y="3700779"/>
                  </a:lnTo>
                  <a:lnTo>
                    <a:pt x="1151674" y="3662679"/>
                  </a:lnTo>
                  <a:lnTo>
                    <a:pt x="1085180" y="3611879"/>
                  </a:lnTo>
                  <a:lnTo>
                    <a:pt x="1052537" y="3573779"/>
                  </a:lnTo>
                  <a:lnTo>
                    <a:pt x="1020302" y="3548379"/>
                  </a:lnTo>
                  <a:lnTo>
                    <a:pt x="988480" y="3510279"/>
                  </a:lnTo>
                  <a:lnTo>
                    <a:pt x="957076" y="3484879"/>
                  </a:lnTo>
                  <a:lnTo>
                    <a:pt x="926093" y="3446779"/>
                  </a:lnTo>
                  <a:lnTo>
                    <a:pt x="895536" y="3408679"/>
                  </a:lnTo>
                  <a:lnTo>
                    <a:pt x="865409" y="3383279"/>
                  </a:lnTo>
                  <a:lnTo>
                    <a:pt x="835718" y="3345179"/>
                  </a:lnTo>
                  <a:lnTo>
                    <a:pt x="806465" y="3307079"/>
                  </a:lnTo>
                  <a:lnTo>
                    <a:pt x="777656" y="3281679"/>
                  </a:lnTo>
                  <a:lnTo>
                    <a:pt x="749296" y="3243579"/>
                  </a:lnTo>
                  <a:lnTo>
                    <a:pt x="721388" y="3205479"/>
                  </a:lnTo>
                  <a:lnTo>
                    <a:pt x="693937" y="3167379"/>
                  </a:lnTo>
                  <a:lnTo>
                    <a:pt x="666947" y="3141979"/>
                  </a:lnTo>
                  <a:lnTo>
                    <a:pt x="640423" y="3103879"/>
                  </a:lnTo>
                  <a:lnTo>
                    <a:pt x="614368" y="3065779"/>
                  </a:lnTo>
                  <a:lnTo>
                    <a:pt x="588789" y="3027679"/>
                  </a:lnTo>
                  <a:lnTo>
                    <a:pt x="563688" y="2989579"/>
                  </a:lnTo>
                  <a:lnTo>
                    <a:pt x="539071" y="2951479"/>
                  </a:lnTo>
                  <a:lnTo>
                    <a:pt x="514942" y="2913379"/>
                  </a:lnTo>
                  <a:lnTo>
                    <a:pt x="491305" y="2875279"/>
                  </a:lnTo>
                  <a:lnTo>
                    <a:pt x="468164" y="2837179"/>
                  </a:lnTo>
                  <a:lnTo>
                    <a:pt x="445524" y="2799079"/>
                  </a:lnTo>
                  <a:lnTo>
                    <a:pt x="423390" y="2760979"/>
                  </a:lnTo>
                  <a:lnTo>
                    <a:pt x="401765" y="2710179"/>
                  </a:lnTo>
                  <a:lnTo>
                    <a:pt x="380655" y="2672079"/>
                  </a:lnTo>
                  <a:lnTo>
                    <a:pt x="360063" y="2633979"/>
                  </a:lnTo>
                  <a:lnTo>
                    <a:pt x="339995" y="2595879"/>
                  </a:lnTo>
                  <a:lnTo>
                    <a:pt x="320453" y="2557779"/>
                  </a:lnTo>
                  <a:lnTo>
                    <a:pt x="301444" y="2506979"/>
                  </a:lnTo>
                  <a:lnTo>
                    <a:pt x="282971" y="2468879"/>
                  </a:lnTo>
                  <a:lnTo>
                    <a:pt x="265038" y="2430779"/>
                  </a:lnTo>
                  <a:lnTo>
                    <a:pt x="247651" y="2379979"/>
                  </a:lnTo>
                  <a:lnTo>
                    <a:pt x="230813" y="2341879"/>
                  </a:lnTo>
                  <a:lnTo>
                    <a:pt x="214529" y="2303779"/>
                  </a:lnTo>
                  <a:lnTo>
                    <a:pt x="198803" y="2252979"/>
                  </a:lnTo>
                  <a:lnTo>
                    <a:pt x="183640" y="2214879"/>
                  </a:lnTo>
                  <a:lnTo>
                    <a:pt x="169044" y="2164079"/>
                  </a:lnTo>
                  <a:lnTo>
                    <a:pt x="155020" y="2125979"/>
                  </a:lnTo>
                  <a:lnTo>
                    <a:pt x="141572" y="2087879"/>
                  </a:lnTo>
                  <a:lnTo>
                    <a:pt x="128703" y="2037079"/>
                  </a:lnTo>
                  <a:lnTo>
                    <a:pt x="116420" y="1998979"/>
                  </a:lnTo>
                  <a:lnTo>
                    <a:pt x="104726" y="1948179"/>
                  </a:lnTo>
                  <a:lnTo>
                    <a:pt x="93625" y="1897379"/>
                  </a:lnTo>
                  <a:lnTo>
                    <a:pt x="83122" y="1859279"/>
                  </a:lnTo>
                  <a:lnTo>
                    <a:pt x="73222" y="1808479"/>
                  </a:lnTo>
                  <a:lnTo>
                    <a:pt x="63928" y="1770379"/>
                  </a:lnTo>
                  <a:lnTo>
                    <a:pt x="55246" y="1719579"/>
                  </a:lnTo>
                  <a:lnTo>
                    <a:pt x="47179" y="1668779"/>
                  </a:lnTo>
                  <a:lnTo>
                    <a:pt x="39733" y="1630679"/>
                  </a:lnTo>
                  <a:lnTo>
                    <a:pt x="32910" y="1579879"/>
                  </a:lnTo>
                  <a:lnTo>
                    <a:pt x="26717" y="1529079"/>
                  </a:lnTo>
                  <a:lnTo>
                    <a:pt x="21156" y="1490979"/>
                  </a:lnTo>
                  <a:lnTo>
                    <a:pt x="16234" y="1440179"/>
                  </a:lnTo>
                  <a:lnTo>
                    <a:pt x="11953" y="1389379"/>
                  </a:lnTo>
                  <a:lnTo>
                    <a:pt x="8319" y="1338579"/>
                  </a:lnTo>
                  <a:lnTo>
                    <a:pt x="5336" y="1300479"/>
                  </a:lnTo>
                  <a:lnTo>
                    <a:pt x="3008" y="1249679"/>
                  </a:lnTo>
                  <a:lnTo>
                    <a:pt x="1339" y="1198879"/>
                  </a:lnTo>
                  <a:lnTo>
                    <a:pt x="335" y="1148079"/>
                  </a:lnTo>
                  <a:lnTo>
                    <a:pt x="0" y="1109979"/>
                  </a:lnTo>
                  <a:lnTo>
                    <a:pt x="335" y="1059179"/>
                  </a:lnTo>
                  <a:lnTo>
                    <a:pt x="1339" y="1008379"/>
                  </a:lnTo>
                  <a:lnTo>
                    <a:pt x="3008" y="957579"/>
                  </a:lnTo>
                  <a:lnTo>
                    <a:pt x="5336" y="906779"/>
                  </a:lnTo>
                  <a:lnTo>
                    <a:pt x="8319" y="868679"/>
                  </a:lnTo>
                  <a:lnTo>
                    <a:pt x="11953" y="817879"/>
                  </a:lnTo>
                  <a:lnTo>
                    <a:pt x="16234" y="767079"/>
                  </a:lnTo>
                  <a:lnTo>
                    <a:pt x="21156" y="716279"/>
                  </a:lnTo>
                  <a:lnTo>
                    <a:pt x="26717" y="678179"/>
                  </a:lnTo>
                  <a:lnTo>
                    <a:pt x="32910" y="627379"/>
                  </a:lnTo>
                  <a:lnTo>
                    <a:pt x="39733" y="576579"/>
                  </a:lnTo>
                  <a:lnTo>
                    <a:pt x="47179" y="538479"/>
                  </a:lnTo>
                  <a:lnTo>
                    <a:pt x="55246" y="487679"/>
                  </a:lnTo>
                  <a:lnTo>
                    <a:pt x="63928" y="436879"/>
                  </a:lnTo>
                  <a:lnTo>
                    <a:pt x="73222" y="398779"/>
                  </a:lnTo>
                  <a:lnTo>
                    <a:pt x="83122" y="347979"/>
                  </a:lnTo>
                  <a:lnTo>
                    <a:pt x="93625" y="309879"/>
                  </a:lnTo>
                  <a:lnTo>
                    <a:pt x="104726" y="259079"/>
                  </a:lnTo>
                  <a:lnTo>
                    <a:pt x="116420" y="208279"/>
                  </a:lnTo>
                  <a:lnTo>
                    <a:pt x="128703" y="170179"/>
                  </a:lnTo>
                  <a:lnTo>
                    <a:pt x="141572" y="119379"/>
                  </a:lnTo>
                  <a:lnTo>
                    <a:pt x="155020" y="81279"/>
                  </a:lnTo>
                  <a:lnTo>
                    <a:pt x="169044" y="43179"/>
                  </a:lnTo>
                  <a:lnTo>
                    <a:pt x="181451" y="0"/>
                  </a:lnTo>
                  <a:lnTo>
                    <a:pt x="3749040" y="0"/>
                  </a:lnTo>
                  <a:lnTo>
                    <a:pt x="3749040" y="4517799"/>
                  </a:lnTo>
                  <a:lnTo>
                    <a:pt x="3717360" y="4526279"/>
                  </a:lnTo>
                  <a:close/>
                </a:path>
              </a:pathLst>
            </a:custGeom>
            <a:solidFill>
              <a:srgbClr val="7EB069"/>
            </a:solidFill>
          </p:spPr>
          <p:txBody>
            <a:bodyPr wrap="square" lIns="0" tIns="0" rIns="0" bIns="0" rtlCol="0"/>
            <a:lstStyle/>
            <a:p>
              <a:endParaRPr/>
            </a:p>
          </p:txBody>
        </p:sp>
      </p:grpSp>
    </p:spTree>
    <p:extLst>
      <p:ext uri="{BB962C8B-B14F-4D97-AF65-F5344CB8AC3E}">
        <p14:creationId xmlns:p14="http://schemas.microsoft.com/office/powerpoint/2010/main" val="1350658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47419" y="749300"/>
            <a:ext cx="4933315" cy="311150"/>
          </a:xfrm>
          <a:prstGeom prst="rect">
            <a:avLst/>
          </a:prstGeom>
        </p:spPr>
        <p:txBody>
          <a:bodyPr vert="horz" wrap="square" lIns="0" tIns="15875" rIns="0" bIns="0" rtlCol="0">
            <a:spAutoFit/>
          </a:bodyPr>
          <a:lstStyle/>
          <a:p>
            <a:pPr marL="12700">
              <a:lnSpc>
                <a:spcPct val="100000"/>
              </a:lnSpc>
              <a:spcBef>
                <a:spcPts val="125"/>
              </a:spcBef>
              <a:tabLst>
                <a:tab pos="1525270" algn="l"/>
                <a:tab pos="1790700" algn="l"/>
                <a:tab pos="1996439" algn="l"/>
                <a:tab pos="2915920" algn="l"/>
              </a:tabLst>
            </a:pPr>
            <a:r>
              <a:rPr sz="1850" spc="-135" dirty="0">
                <a:solidFill>
                  <a:srgbClr val="7EB069"/>
                </a:solidFill>
                <a:latin typeface="Arial Black"/>
                <a:cs typeface="Arial Black"/>
              </a:rPr>
              <a:t>C</a:t>
            </a:r>
            <a:r>
              <a:rPr sz="1850" spc="-285" dirty="0">
                <a:solidFill>
                  <a:srgbClr val="7EB069"/>
                </a:solidFill>
                <a:latin typeface="Arial Black"/>
                <a:cs typeface="Arial Black"/>
              </a:rPr>
              <a:t> </a:t>
            </a:r>
            <a:r>
              <a:rPr sz="1850" spc="-70" dirty="0">
                <a:solidFill>
                  <a:srgbClr val="7EB069"/>
                </a:solidFill>
                <a:latin typeface="Arial Black"/>
                <a:cs typeface="Arial Black"/>
              </a:rPr>
              <a:t>H</a:t>
            </a:r>
            <a:r>
              <a:rPr sz="1850" spc="-280" dirty="0">
                <a:solidFill>
                  <a:srgbClr val="7EB069"/>
                </a:solidFill>
                <a:latin typeface="Arial Black"/>
                <a:cs typeface="Arial Black"/>
              </a:rPr>
              <a:t> </a:t>
            </a:r>
            <a:r>
              <a:rPr sz="1850" spc="-150" dirty="0">
                <a:solidFill>
                  <a:srgbClr val="7EB069"/>
                </a:solidFill>
                <a:latin typeface="Arial Black"/>
                <a:cs typeface="Arial Black"/>
              </a:rPr>
              <a:t>A</a:t>
            </a:r>
            <a:r>
              <a:rPr sz="1850" spc="-285" dirty="0">
                <a:solidFill>
                  <a:srgbClr val="7EB069"/>
                </a:solidFill>
                <a:latin typeface="Arial Black"/>
                <a:cs typeface="Arial Black"/>
              </a:rPr>
              <a:t> </a:t>
            </a:r>
            <a:r>
              <a:rPr sz="1850" spc="-130" dirty="0">
                <a:solidFill>
                  <a:srgbClr val="7EB069"/>
                </a:solidFill>
                <a:latin typeface="Arial Black"/>
                <a:cs typeface="Arial Black"/>
              </a:rPr>
              <a:t>P</a:t>
            </a:r>
            <a:r>
              <a:rPr sz="1850" spc="-280" dirty="0">
                <a:solidFill>
                  <a:srgbClr val="7EB069"/>
                </a:solidFill>
                <a:latin typeface="Arial Black"/>
                <a:cs typeface="Arial Black"/>
              </a:rPr>
              <a:t> </a:t>
            </a:r>
            <a:r>
              <a:rPr sz="1850" spc="-250" dirty="0">
                <a:solidFill>
                  <a:srgbClr val="7EB069"/>
                </a:solidFill>
                <a:latin typeface="Arial Black"/>
                <a:cs typeface="Arial Black"/>
              </a:rPr>
              <a:t>T</a:t>
            </a:r>
            <a:r>
              <a:rPr sz="1850" spc="-285" dirty="0">
                <a:solidFill>
                  <a:srgbClr val="7EB069"/>
                </a:solidFill>
                <a:latin typeface="Arial Black"/>
                <a:cs typeface="Arial Black"/>
              </a:rPr>
              <a:t> </a:t>
            </a:r>
            <a:r>
              <a:rPr sz="1850" spc="-195" dirty="0">
                <a:solidFill>
                  <a:srgbClr val="7EB069"/>
                </a:solidFill>
                <a:latin typeface="Arial Black"/>
                <a:cs typeface="Arial Black"/>
              </a:rPr>
              <a:t>E</a:t>
            </a:r>
            <a:r>
              <a:rPr sz="1850" spc="-280" dirty="0">
                <a:solidFill>
                  <a:srgbClr val="7EB069"/>
                </a:solidFill>
                <a:latin typeface="Arial Black"/>
                <a:cs typeface="Arial Black"/>
              </a:rPr>
              <a:t> </a:t>
            </a:r>
            <a:r>
              <a:rPr sz="1850" spc="-50" dirty="0">
                <a:solidFill>
                  <a:srgbClr val="7EB069"/>
                </a:solidFill>
                <a:latin typeface="Arial Black"/>
                <a:cs typeface="Arial Black"/>
              </a:rPr>
              <a:t>R</a:t>
            </a:r>
            <a:r>
              <a:rPr sz="1850" dirty="0">
                <a:solidFill>
                  <a:srgbClr val="7EB069"/>
                </a:solidFill>
                <a:latin typeface="Arial Black"/>
                <a:cs typeface="Arial Black"/>
              </a:rPr>
              <a:t>	</a:t>
            </a:r>
            <a:r>
              <a:rPr sz="1850" spc="-310" dirty="0">
                <a:solidFill>
                  <a:srgbClr val="7EB069"/>
                </a:solidFill>
                <a:latin typeface="Arial Black"/>
                <a:cs typeface="Arial Black"/>
              </a:rPr>
              <a:t>1</a:t>
            </a:r>
            <a:r>
              <a:rPr sz="1850" dirty="0">
                <a:solidFill>
                  <a:srgbClr val="7EB069"/>
                </a:solidFill>
                <a:latin typeface="Arial Black"/>
                <a:cs typeface="Arial Black"/>
              </a:rPr>
              <a:t>	</a:t>
            </a:r>
            <a:r>
              <a:rPr sz="1850" spc="-50" dirty="0">
                <a:solidFill>
                  <a:srgbClr val="7EB069"/>
                </a:solidFill>
                <a:latin typeface="Arial Black"/>
                <a:cs typeface="Arial Black"/>
              </a:rPr>
              <a:t>·</a:t>
            </a:r>
            <a:r>
              <a:rPr sz="1850" dirty="0">
                <a:solidFill>
                  <a:srgbClr val="7EB069"/>
                </a:solidFill>
                <a:latin typeface="Arial Black"/>
                <a:cs typeface="Arial Black"/>
              </a:rPr>
              <a:t>	</a:t>
            </a:r>
            <a:r>
              <a:rPr sz="1850" spc="-20" dirty="0">
                <a:solidFill>
                  <a:srgbClr val="7EB069"/>
                </a:solidFill>
                <a:latin typeface="Arial Black"/>
                <a:cs typeface="Arial Black"/>
              </a:rPr>
              <a:t>D</a:t>
            </a:r>
            <a:r>
              <a:rPr sz="1850" spc="-285" dirty="0">
                <a:solidFill>
                  <a:srgbClr val="7EB069"/>
                </a:solidFill>
                <a:latin typeface="Arial Black"/>
                <a:cs typeface="Arial Black"/>
              </a:rPr>
              <a:t> </a:t>
            </a:r>
            <a:r>
              <a:rPr sz="1850" spc="-150" dirty="0">
                <a:solidFill>
                  <a:srgbClr val="7EB069"/>
                </a:solidFill>
                <a:latin typeface="Arial Black"/>
                <a:cs typeface="Arial Black"/>
              </a:rPr>
              <a:t>A</a:t>
            </a:r>
            <a:r>
              <a:rPr sz="1850" spc="-285" dirty="0">
                <a:solidFill>
                  <a:srgbClr val="7EB069"/>
                </a:solidFill>
                <a:latin typeface="Arial Black"/>
                <a:cs typeface="Arial Black"/>
              </a:rPr>
              <a:t> </a:t>
            </a:r>
            <a:r>
              <a:rPr sz="1850" spc="-250" dirty="0">
                <a:solidFill>
                  <a:srgbClr val="7EB069"/>
                </a:solidFill>
                <a:latin typeface="Arial Black"/>
                <a:cs typeface="Arial Black"/>
              </a:rPr>
              <a:t>T</a:t>
            </a:r>
            <a:r>
              <a:rPr sz="1850" spc="-280" dirty="0">
                <a:solidFill>
                  <a:srgbClr val="7EB069"/>
                </a:solidFill>
                <a:latin typeface="Arial Black"/>
                <a:cs typeface="Arial Black"/>
              </a:rPr>
              <a:t> </a:t>
            </a:r>
            <a:r>
              <a:rPr sz="1850" spc="-50" dirty="0">
                <a:solidFill>
                  <a:srgbClr val="7EB069"/>
                </a:solidFill>
                <a:latin typeface="Arial Black"/>
                <a:cs typeface="Arial Black"/>
              </a:rPr>
              <a:t>A</a:t>
            </a:r>
            <a:r>
              <a:rPr sz="1850" dirty="0">
                <a:solidFill>
                  <a:srgbClr val="7EB069"/>
                </a:solidFill>
                <a:latin typeface="Arial Black"/>
                <a:cs typeface="Arial Black"/>
              </a:rPr>
              <a:t>	</a:t>
            </a:r>
            <a:r>
              <a:rPr sz="1850" spc="-170" dirty="0">
                <a:solidFill>
                  <a:srgbClr val="7EB069"/>
                </a:solidFill>
                <a:latin typeface="Arial Black"/>
                <a:cs typeface="Arial Black"/>
              </a:rPr>
              <a:t>F</a:t>
            </a:r>
            <a:r>
              <a:rPr sz="1850" spc="-285" dirty="0">
                <a:solidFill>
                  <a:srgbClr val="7EB069"/>
                </a:solidFill>
                <a:latin typeface="Arial Black"/>
                <a:cs typeface="Arial Black"/>
              </a:rPr>
              <a:t> </a:t>
            </a:r>
            <a:r>
              <a:rPr sz="1850" spc="-100" dirty="0">
                <a:solidFill>
                  <a:srgbClr val="7EB069"/>
                </a:solidFill>
                <a:latin typeface="Arial Black"/>
                <a:cs typeface="Arial Black"/>
              </a:rPr>
              <a:t>O</a:t>
            </a:r>
            <a:r>
              <a:rPr sz="1850" spc="-280" dirty="0">
                <a:solidFill>
                  <a:srgbClr val="7EB069"/>
                </a:solidFill>
                <a:latin typeface="Arial Black"/>
                <a:cs typeface="Arial Black"/>
              </a:rPr>
              <a:t> </a:t>
            </a:r>
            <a:r>
              <a:rPr sz="1850" spc="-130" dirty="0">
                <a:solidFill>
                  <a:srgbClr val="7EB069"/>
                </a:solidFill>
                <a:latin typeface="Arial Black"/>
                <a:cs typeface="Arial Black"/>
              </a:rPr>
              <a:t>U</a:t>
            </a:r>
            <a:r>
              <a:rPr sz="1850" spc="-285" dirty="0">
                <a:solidFill>
                  <a:srgbClr val="7EB069"/>
                </a:solidFill>
                <a:latin typeface="Arial Black"/>
                <a:cs typeface="Arial Black"/>
              </a:rPr>
              <a:t> </a:t>
            </a:r>
            <a:r>
              <a:rPr sz="1850" spc="-85" dirty="0">
                <a:solidFill>
                  <a:srgbClr val="7EB069"/>
                </a:solidFill>
                <a:latin typeface="Arial Black"/>
                <a:cs typeface="Arial Black"/>
              </a:rPr>
              <a:t>N</a:t>
            </a:r>
            <a:r>
              <a:rPr sz="1850" spc="-280" dirty="0">
                <a:solidFill>
                  <a:srgbClr val="7EB069"/>
                </a:solidFill>
                <a:latin typeface="Arial Black"/>
                <a:cs typeface="Arial Black"/>
              </a:rPr>
              <a:t> </a:t>
            </a:r>
            <a:r>
              <a:rPr sz="1850" spc="-20" dirty="0">
                <a:solidFill>
                  <a:srgbClr val="7EB069"/>
                </a:solidFill>
                <a:latin typeface="Arial Black"/>
                <a:cs typeface="Arial Black"/>
              </a:rPr>
              <a:t>D</a:t>
            </a:r>
            <a:r>
              <a:rPr sz="1850" spc="-285" dirty="0">
                <a:solidFill>
                  <a:srgbClr val="7EB069"/>
                </a:solidFill>
                <a:latin typeface="Arial Black"/>
                <a:cs typeface="Arial Black"/>
              </a:rPr>
              <a:t> </a:t>
            </a:r>
            <a:r>
              <a:rPr sz="1850" spc="-150" dirty="0">
                <a:solidFill>
                  <a:srgbClr val="7EB069"/>
                </a:solidFill>
                <a:latin typeface="Arial Black"/>
                <a:cs typeface="Arial Black"/>
              </a:rPr>
              <a:t>A</a:t>
            </a:r>
            <a:r>
              <a:rPr sz="1850" spc="-280" dirty="0">
                <a:solidFill>
                  <a:srgbClr val="7EB069"/>
                </a:solidFill>
                <a:latin typeface="Arial Black"/>
                <a:cs typeface="Arial Black"/>
              </a:rPr>
              <a:t> </a:t>
            </a:r>
            <a:r>
              <a:rPr sz="1850" spc="-250" dirty="0">
                <a:solidFill>
                  <a:srgbClr val="7EB069"/>
                </a:solidFill>
                <a:latin typeface="Arial Black"/>
                <a:cs typeface="Arial Black"/>
              </a:rPr>
              <a:t>T</a:t>
            </a:r>
            <a:r>
              <a:rPr sz="1850" spc="-285" dirty="0">
                <a:solidFill>
                  <a:srgbClr val="7EB069"/>
                </a:solidFill>
                <a:latin typeface="Arial Black"/>
                <a:cs typeface="Arial Black"/>
              </a:rPr>
              <a:t> </a:t>
            </a:r>
            <a:r>
              <a:rPr sz="1850" spc="-125" dirty="0">
                <a:solidFill>
                  <a:srgbClr val="7EB069"/>
                </a:solidFill>
                <a:latin typeface="Arial Black"/>
                <a:cs typeface="Arial Black"/>
              </a:rPr>
              <a:t>I</a:t>
            </a:r>
            <a:r>
              <a:rPr sz="1850" spc="-280" dirty="0">
                <a:solidFill>
                  <a:srgbClr val="7EB069"/>
                </a:solidFill>
                <a:latin typeface="Arial Black"/>
                <a:cs typeface="Arial Black"/>
              </a:rPr>
              <a:t> </a:t>
            </a:r>
            <a:r>
              <a:rPr sz="1850" spc="-100" dirty="0">
                <a:solidFill>
                  <a:srgbClr val="7EB069"/>
                </a:solidFill>
                <a:latin typeface="Arial Black"/>
                <a:cs typeface="Arial Black"/>
              </a:rPr>
              <a:t>O</a:t>
            </a:r>
            <a:r>
              <a:rPr sz="1850" spc="-285" dirty="0">
                <a:solidFill>
                  <a:srgbClr val="7EB069"/>
                </a:solidFill>
                <a:latin typeface="Arial Black"/>
                <a:cs typeface="Arial Black"/>
              </a:rPr>
              <a:t> </a:t>
            </a:r>
            <a:r>
              <a:rPr sz="1850" spc="-50" dirty="0">
                <a:solidFill>
                  <a:srgbClr val="7EB069"/>
                </a:solidFill>
                <a:latin typeface="Arial Black"/>
                <a:cs typeface="Arial Black"/>
              </a:rPr>
              <a:t>N</a:t>
            </a:r>
            <a:endParaRPr sz="1850">
              <a:latin typeface="Arial Black"/>
              <a:cs typeface="Arial Black"/>
            </a:endParaRPr>
          </a:p>
        </p:txBody>
      </p:sp>
      <p:sp>
        <p:nvSpPr>
          <p:cNvPr id="3" name="object 3" descr="$PPTXTitle"/>
          <p:cNvSpPr txBox="1">
            <a:spLocks noGrp="1"/>
          </p:cNvSpPr>
          <p:nvPr>
            <p:ph type="title"/>
          </p:nvPr>
        </p:nvSpPr>
        <p:spPr>
          <a:xfrm>
            <a:off x="947419" y="1212024"/>
            <a:ext cx="10955020" cy="939800"/>
          </a:xfrm>
          <a:prstGeom prst="rect">
            <a:avLst/>
          </a:prstGeom>
        </p:spPr>
        <p:txBody>
          <a:bodyPr vert="horz" wrap="square" lIns="0" tIns="12700" rIns="0" bIns="0" rtlCol="0">
            <a:spAutoFit/>
          </a:bodyPr>
          <a:lstStyle/>
          <a:p>
            <a:pPr marL="12700">
              <a:lnSpc>
                <a:spcPct val="100000"/>
              </a:lnSpc>
              <a:spcBef>
                <a:spcPts val="100"/>
              </a:spcBef>
            </a:pPr>
            <a:r>
              <a:rPr spc="-535" dirty="0"/>
              <a:t>The</a:t>
            </a:r>
            <a:r>
              <a:rPr spc="-585" dirty="0"/>
              <a:t> </a:t>
            </a:r>
            <a:r>
              <a:rPr spc="-405" dirty="0"/>
              <a:t>Dataset</a:t>
            </a:r>
            <a:r>
              <a:rPr spc="-580" dirty="0"/>
              <a:t> </a:t>
            </a:r>
            <a:r>
              <a:rPr spc="-305" dirty="0"/>
              <a:t>Behind</a:t>
            </a:r>
            <a:r>
              <a:rPr spc="-585" dirty="0"/>
              <a:t> </a:t>
            </a:r>
            <a:r>
              <a:rPr spc="-320" dirty="0"/>
              <a:t>the</a:t>
            </a:r>
            <a:r>
              <a:rPr spc="-580" dirty="0"/>
              <a:t> </a:t>
            </a:r>
            <a:r>
              <a:rPr spc="-290" dirty="0"/>
              <a:t>Story</a:t>
            </a:r>
          </a:p>
        </p:txBody>
      </p:sp>
      <p:grpSp>
        <p:nvGrpSpPr>
          <p:cNvPr id="4" name="object 4"/>
          <p:cNvGrpSpPr/>
          <p:nvPr/>
        </p:nvGrpSpPr>
        <p:grpSpPr>
          <a:xfrm>
            <a:off x="960119" y="2537460"/>
            <a:ext cx="3771900" cy="2743200"/>
            <a:chOff x="960119" y="2537460"/>
            <a:chExt cx="3771900" cy="2743200"/>
          </a:xfrm>
        </p:grpSpPr>
        <p:sp>
          <p:nvSpPr>
            <p:cNvPr id="5" name="object 5"/>
            <p:cNvSpPr/>
            <p:nvPr/>
          </p:nvSpPr>
          <p:spPr>
            <a:xfrm>
              <a:off x="960119" y="2537460"/>
              <a:ext cx="3771900" cy="2743200"/>
            </a:xfrm>
            <a:custGeom>
              <a:avLst/>
              <a:gdLst/>
              <a:ahLst/>
              <a:cxnLst/>
              <a:rect l="l" t="t" r="r" b="b"/>
              <a:pathLst>
                <a:path w="3771900" h="2743200">
                  <a:moveTo>
                    <a:pt x="3579875" y="2743199"/>
                  </a:moveTo>
                  <a:lnTo>
                    <a:pt x="192023" y="2743199"/>
                  </a:lnTo>
                  <a:lnTo>
                    <a:pt x="148006" y="2738126"/>
                  </a:lnTo>
                  <a:lnTo>
                    <a:pt x="107593" y="2723675"/>
                  </a:lnTo>
                  <a:lnTo>
                    <a:pt x="71939" y="2701002"/>
                  </a:lnTo>
                  <a:lnTo>
                    <a:pt x="42197" y="2671260"/>
                  </a:lnTo>
                  <a:lnTo>
                    <a:pt x="19524" y="2635606"/>
                  </a:lnTo>
                  <a:lnTo>
                    <a:pt x="5073" y="2595193"/>
                  </a:lnTo>
                  <a:lnTo>
                    <a:pt x="0" y="2551175"/>
                  </a:lnTo>
                  <a:lnTo>
                    <a:pt x="0" y="192023"/>
                  </a:lnTo>
                  <a:lnTo>
                    <a:pt x="5073" y="148006"/>
                  </a:lnTo>
                  <a:lnTo>
                    <a:pt x="19524" y="107593"/>
                  </a:lnTo>
                  <a:lnTo>
                    <a:pt x="42197" y="71939"/>
                  </a:lnTo>
                  <a:lnTo>
                    <a:pt x="71939" y="42197"/>
                  </a:lnTo>
                  <a:lnTo>
                    <a:pt x="107593" y="19524"/>
                  </a:lnTo>
                  <a:lnTo>
                    <a:pt x="148006" y="5073"/>
                  </a:lnTo>
                  <a:lnTo>
                    <a:pt x="192023" y="0"/>
                  </a:lnTo>
                  <a:lnTo>
                    <a:pt x="3579875" y="0"/>
                  </a:lnTo>
                  <a:lnTo>
                    <a:pt x="3623892" y="5073"/>
                  </a:lnTo>
                  <a:lnTo>
                    <a:pt x="3664306" y="19524"/>
                  </a:lnTo>
                  <a:lnTo>
                    <a:pt x="3699960" y="42197"/>
                  </a:lnTo>
                  <a:lnTo>
                    <a:pt x="3729702" y="71939"/>
                  </a:lnTo>
                  <a:lnTo>
                    <a:pt x="3752375" y="107593"/>
                  </a:lnTo>
                  <a:lnTo>
                    <a:pt x="3766826" y="148006"/>
                  </a:lnTo>
                  <a:lnTo>
                    <a:pt x="3771899" y="192023"/>
                  </a:lnTo>
                  <a:lnTo>
                    <a:pt x="3771899" y="2551175"/>
                  </a:lnTo>
                  <a:lnTo>
                    <a:pt x="3766826" y="2595193"/>
                  </a:lnTo>
                  <a:lnTo>
                    <a:pt x="3752375" y="2635606"/>
                  </a:lnTo>
                  <a:lnTo>
                    <a:pt x="3729702" y="2671260"/>
                  </a:lnTo>
                  <a:lnTo>
                    <a:pt x="3699960" y="2701002"/>
                  </a:lnTo>
                  <a:lnTo>
                    <a:pt x="3664306" y="2723675"/>
                  </a:lnTo>
                  <a:lnTo>
                    <a:pt x="3623892" y="2738126"/>
                  </a:lnTo>
                  <a:lnTo>
                    <a:pt x="3579875" y="2743199"/>
                  </a:lnTo>
                  <a:close/>
                </a:path>
              </a:pathLst>
            </a:custGeom>
            <a:solidFill>
              <a:srgbClr val="1B4232"/>
            </a:solidFill>
          </p:spPr>
          <p:txBody>
            <a:bodyPr wrap="square" lIns="0" tIns="0" rIns="0" bIns="0" rtlCol="0"/>
            <a:lstStyle/>
            <a:p>
              <a:endParaRPr/>
            </a:p>
          </p:txBody>
        </p:sp>
        <p:sp>
          <p:nvSpPr>
            <p:cNvPr id="6" name="object 6"/>
            <p:cNvSpPr/>
            <p:nvPr/>
          </p:nvSpPr>
          <p:spPr>
            <a:xfrm>
              <a:off x="1303019" y="2880359"/>
              <a:ext cx="754380" cy="754380"/>
            </a:xfrm>
            <a:custGeom>
              <a:avLst/>
              <a:gdLst/>
              <a:ahLst/>
              <a:cxnLst/>
              <a:rect l="l" t="t" r="r" b="b"/>
              <a:pathLst>
                <a:path w="754380" h="754379">
                  <a:moveTo>
                    <a:pt x="377190" y="754380"/>
                  </a:moveTo>
                  <a:lnTo>
                    <a:pt x="329876" y="751441"/>
                  </a:lnTo>
                  <a:lnTo>
                    <a:pt x="284317" y="742859"/>
                  </a:lnTo>
                  <a:lnTo>
                    <a:pt x="240865" y="728990"/>
                  </a:lnTo>
                  <a:lnTo>
                    <a:pt x="199873" y="710185"/>
                  </a:lnTo>
                  <a:lnTo>
                    <a:pt x="161695" y="686798"/>
                  </a:lnTo>
                  <a:lnTo>
                    <a:pt x="126684" y="659184"/>
                  </a:lnTo>
                  <a:lnTo>
                    <a:pt x="95195" y="627695"/>
                  </a:lnTo>
                  <a:lnTo>
                    <a:pt x="67581" y="592684"/>
                  </a:lnTo>
                  <a:lnTo>
                    <a:pt x="44194" y="554506"/>
                  </a:lnTo>
                  <a:lnTo>
                    <a:pt x="25389" y="513514"/>
                  </a:lnTo>
                  <a:lnTo>
                    <a:pt x="11520" y="470062"/>
                  </a:lnTo>
                  <a:lnTo>
                    <a:pt x="2938" y="424503"/>
                  </a:lnTo>
                  <a:lnTo>
                    <a:pt x="0" y="377190"/>
                  </a:lnTo>
                  <a:lnTo>
                    <a:pt x="2938" y="329876"/>
                  </a:lnTo>
                  <a:lnTo>
                    <a:pt x="11520" y="284317"/>
                  </a:lnTo>
                  <a:lnTo>
                    <a:pt x="25389" y="240865"/>
                  </a:lnTo>
                  <a:lnTo>
                    <a:pt x="44194" y="199873"/>
                  </a:lnTo>
                  <a:lnTo>
                    <a:pt x="67581" y="161695"/>
                  </a:lnTo>
                  <a:lnTo>
                    <a:pt x="95195" y="126684"/>
                  </a:lnTo>
                  <a:lnTo>
                    <a:pt x="126684" y="95195"/>
                  </a:lnTo>
                  <a:lnTo>
                    <a:pt x="161695" y="67581"/>
                  </a:lnTo>
                  <a:lnTo>
                    <a:pt x="199873" y="44194"/>
                  </a:lnTo>
                  <a:lnTo>
                    <a:pt x="240865" y="25389"/>
                  </a:lnTo>
                  <a:lnTo>
                    <a:pt x="284317" y="11520"/>
                  </a:lnTo>
                  <a:lnTo>
                    <a:pt x="329876" y="2938"/>
                  </a:lnTo>
                  <a:lnTo>
                    <a:pt x="377190" y="0"/>
                  </a:lnTo>
                  <a:lnTo>
                    <a:pt x="424503" y="2938"/>
                  </a:lnTo>
                  <a:lnTo>
                    <a:pt x="470062" y="11520"/>
                  </a:lnTo>
                  <a:lnTo>
                    <a:pt x="513514" y="25389"/>
                  </a:lnTo>
                  <a:lnTo>
                    <a:pt x="554506" y="44194"/>
                  </a:lnTo>
                  <a:lnTo>
                    <a:pt x="592684" y="67581"/>
                  </a:lnTo>
                  <a:lnTo>
                    <a:pt x="627695" y="95195"/>
                  </a:lnTo>
                  <a:lnTo>
                    <a:pt x="659184" y="126684"/>
                  </a:lnTo>
                  <a:lnTo>
                    <a:pt x="686798" y="161695"/>
                  </a:lnTo>
                  <a:lnTo>
                    <a:pt x="710185" y="199873"/>
                  </a:lnTo>
                  <a:lnTo>
                    <a:pt x="728990" y="240865"/>
                  </a:lnTo>
                  <a:lnTo>
                    <a:pt x="742859" y="284317"/>
                  </a:lnTo>
                  <a:lnTo>
                    <a:pt x="751441" y="329876"/>
                  </a:lnTo>
                  <a:lnTo>
                    <a:pt x="754380" y="377190"/>
                  </a:lnTo>
                  <a:lnTo>
                    <a:pt x="751441" y="424503"/>
                  </a:lnTo>
                  <a:lnTo>
                    <a:pt x="742859" y="470062"/>
                  </a:lnTo>
                  <a:lnTo>
                    <a:pt x="728990" y="513514"/>
                  </a:lnTo>
                  <a:lnTo>
                    <a:pt x="710185" y="554506"/>
                  </a:lnTo>
                  <a:lnTo>
                    <a:pt x="686798" y="592684"/>
                  </a:lnTo>
                  <a:lnTo>
                    <a:pt x="659184" y="627695"/>
                  </a:lnTo>
                  <a:lnTo>
                    <a:pt x="627695" y="659184"/>
                  </a:lnTo>
                  <a:lnTo>
                    <a:pt x="592684" y="686798"/>
                  </a:lnTo>
                  <a:lnTo>
                    <a:pt x="554506" y="710185"/>
                  </a:lnTo>
                  <a:lnTo>
                    <a:pt x="513514" y="728990"/>
                  </a:lnTo>
                  <a:lnTo>
                    <a:pt x="470062" y="742859"/>
                  </a:lnTo>
                  <a:lnTo>
                    <a:pt x="424503" y="751441"/>
                  </a:lnTo>
                  <a:lnTo>
                    <a:pt x="377190" y="754380"/>
                  </a:lnTo>
                  <a:close/>
                </a:path>
              </a:pathLst>
            </a:custGeom>
            <a:solidFill>
              <a:srgbClr val="FFFFFF"/>
            </a:solidFill>
          </p:spPr>
          <p:txBody>
            <a:bodyPr wrap="square" lIns="0" tIns="0" rIns="0" bIns="0" rtlCol="0"/>
            <a:lstStyle/>
            <a:p>
              <a:endParaRPr/>
            </a:p>
          </p:txBody>
        </p:sp>
        <p:pic>
          <p:nvPicPr>
            <p:cNvPr id="7" name="object 7"/>
            <p:cNvPicPr/>
            <p:nvPr/>
          </p:nvPicPr>
          <p:blipFill>
            <a:blip r:embed="rId3" cstate="print"/>
            <a:stretch>
              <a:fillRect/>
            </a:stretch>
          </p:blipFill>
          <p:spPr>
            <a:xfrm>
              <a:off x="1468983" y="3046323"/>
              <a:ext cx="422433" cy="422433"/>
            </a:xfrm>
            <a:prstGeom prst="rect">
              <a:avLst/>
            </a:prstGeom>
          </p:spPr>
        </p:pic>
      </p:grpSp>
      <p:sp>
        <p:nvSpPr>
          <p:cNvPr id="8" name="object 8"/>
          <p:cNvSpPr txBox="1"/>
          <p:nvPr/>
        </p:nvSpPr>
        <p:spPr>
          <a:xfrm>
            <a:off x="1005840" y="2975334"/>
            <a:ext cx="3672923" cy="1548757"/>
          </a:xfrm>
          <a:prstGeom prst="rect">
            <a:avLst/>
          </a:prstGeom>
        </p:spPr>
        <p:txBody>
          <a:bodyPr vert="horz" wrap="square" lIns="0" tIns="12700" rIns="0" bIns="0" rtlCol="0">
            <a:spAutoFit/>
          </a:bodyPr>
          <a:lstStyle/>
          <a:p>
            <a:pPr marL="1040765">
              <a:lnSpc>
                <a:spcPct val="100000"/>
              </a:lnSpc>
              <a:spcBef>
                <a:spcPts val="100"/>
              </a:spcBef>
            </a:pPr>
            <a:r>
              <a:rPr lang="ar-EG" sz="3900" spc="-165" dirty="0">
                <a:solidFill>
                  <a:srgbClr val="FFFFFF"/>
                </a:solidFill>
                <a:latin typeface="Arial Black"/>
                <a:cs typeface="Arial Black"/>
              </a:rPr>
              <a:t>   </a:t>
            </a:r>
            <a:r>
              <a:rPr sz="3900" spc="-165" dirty="0">
                <a:solidFill>
                  <a:srgbClr val="FFFFFF"/>
                </a:solidFill>
                <a:latin typeface="Arial Black"/>
                <a:cs typeface="Arial Black"/>
              </a:rPr>
              <a:t>3,000+</a:t>
            </a:r>
            <a:endParaRPr sz="3900" dirty="0">
              <a:latin typeface="Arial Black"/>
              <a:cs typeface="Arial Black"/>
            </a:endParaRPr>
          </a:p>
          <a:p>
            <a:pPr marL="12700" marR="55244" algn="l">
              <a:lnSpc>
                <a:spcPct val="111100"/>
              </a:lnSpc>
              <a:spcBef>
                <a:spcPts val="4145"/>
              </a:spcBef>
            </a:pPr>
            <a:r>
              <a:rPr lang="ar-EG" sz="2400" dirty="0">
                <a:solidFill>
                  <a:srgbClr val="CFE3D5"/>
                </a:solidFill>
                <a:latin typeface="Lucida Sans Unicode"/>
                <a:cs typeface="Lucida Sans Unicode"/>
              </a:rPr>
              <a:t>  </a:t>
            </a:r>
            <a:r>
              <a:rPr lang="en-US" sz="2400" dirty="0">
                <a:solidFill>
                  <a:srgbClr val="CFE3D5"/>
                </a:solidFill>
                <a:latin typeface="Lucida Sans Unicode"/>
                <a:cs typeface="Lucida Sans Unicode"/>
              </a:rPr>
              <a:t>Software Applications</a:t>
            </a:r>
            <a:endParaRPr sz="2400" dirty="0">
              <a:solidFill>
                <a:srgbClr val="CFE3D5"/>
              </a:solidFill>
              <a:latin typeface="Lucida Sans Unicode"/>
              <a:cs typeface="Lucida Sans Unicode"/>
            </a:endParaRPr>
          </a:p>
        </p:txBody>
      </p:sp>
      <p:grpSp>
        <p:nvGrpSpPr>
          <p:cNvPr id="9" name="object 9"/>
          <p:cNvGrpSpPr/>
          <p:nvPr/>
        </p:nvGrpSpPr>
        <p:grpSpPr>
          <a:xfrm>
            <a:off x="5143500" y="2537460"/>
            <a:ext cx="3771900" cy="2743200"/>
            <a:chOff x="5143500" y="2537460"/>
            <a:chExt cx="3771900" cy="2743200"/>
          </a:xfrm>
        </p:grpSpPr>
        <p:sp>
          <p:nvSpPr>
            <p:cNvPr id="10" name="object 10"/>
            <p:cNvSpPr/>
            <p:nvPr/>
          </p:nvSpPr>
          <p:spPr>
            <a:xfrm>
              <a:off x="5143500" y="2537460"/>
              <a:ext cx="3771900" cy="2743200"/>
            </a:xfrm>
            <a:custGeom>
              <a:avLst/>
              <a:gdLst/>
              <a:ahLst/>
              <a:cxnLst/>
              <a:rect l="l" t="t" r="r" b="b"/>
              <a:pathLst>
                <a:path w="3771900" h="2743200">
                  <a:moveTo>
                    <a:pt x="3579875" y="2743199"/>
                  </a:moveTo>
                  <a:lnTo>
                    <a:pt x="192023" y="2743199"/>
                  </a:lnTo>
                  <a:lnTo>
                    <a:pt x="148006" y="2738126"/>
                  </a:lnTo>
                  <a:lnTo>
                    <a:pt x="107593" y="2723675"/>
                  </a:lnTo>
                  <a:lnTo>
                    <a:pt x="71939" y="2701002"/>
                  </a:lnTo>
                  <a:lnTo>
                    <a:pt x="42197" y="2671260"/>
                  </a:lnTo>
                  <a:lnTo>
                    <a:pt x="19524" y="2635606"/>
                  </a:lnTo>
                  <a:lnTo>
                    <a:pt x="5073" y="2595193"/>
                  </a:lnTo>
                  <a:lnTo>
                    <a:pt x="0" y="2551175"/>
                  </a:lnTo>
                  <a:lnTo>
                    <a:pt x="0" y="192023"/>
                  </a:lnTo>
                  <a:lnTo>
                    <a:pt x="5073" y="148006"/>
                  </a:lnTo>
                  <a:lnTo>
                    <a:pt x="19524" y="107593"/>
                  </a:lnTo>
                  <a:lnTo>
                    <a:pt x="42197" y="71939"/>
                  </a:lnTo>
                  <a:lnTo>
                    <a:pt x="71939" y="42197"/>
                  </a:lnTo>
                  <a:lnTo>
                    <a:pt x="107593" y="19524"/>
                  </a:lnTo>
                  <a:lnTo>
                    <a:pt x="148006" y="5073"/>
                  </a:lnTo>
                  <a:lnTo>
                    <a:pt x="192023" y="0"/>
                  </a:lnTo>
                  <a:lnTo>
                    <a:pt x="3579875" y="0"/>
                  </a:lnTo>
                  <a:lnTo>
                    <a:pt x="3623892" y="5073"/>
                  </a:lnTo>
                  <a:lnTo>
                    <a:pt x="3664306" y="19524"/>
                  </a:lnTo>
                  <a:lnTo>
                    <a:pt x="3699960" y="42197"/>
                  </a:lnTo>
                  <a:lnTo>
                    <a:pt x="3729702" y="71939"/>
                  </a:lnTo>
                  <a:lnTo>
                    <a:pt x="3752375" y="107593"/>
                  </a:lnTo>
                  <a:lnTo>
                    <a:pt x="3766826" y="148006"/>
                  </a:lnTo>
                  <a:lnTo>
                    <a:pt x="3771899" y="192023"/>
                  </a:lnTo>
                  <a:lnTo>
                    <a:pt x="3771899" y="2551175"/>
                  </a:lnTo>
                  <a:lnTo>
                    <a:pt x="3766826" y="2595193"/>
                  </a:lnTo>
                  <a:lnTo>
                    <a:pt x="3752375" y="2635606"/>
                  </a:lnTo>
                  <a:lnTo>
                    <a:pt x="3729702" y="2671260"/>
                  </a:lnTo>
                  <a:lnTo>
                    <a:pt x="3699960" y="2701002"/>
                  </a:lnTo>
                  <a:lnTo>
                    <a:pt x="3664306" y="2723675"/>
                  </a:lnTo>
                  <a:lnTo>
                    <a:pt x="3623892" y="2738126"/>
                  </a:lnTo>
                  <a:lnTo>
                    <a:pt x="3579875" y="2743199"/>
                  </a:lnTo>
                  <a:close/>
                </a:path>
              </a:pathLst>
            </a:custGeom>
            <a:solidFill>
              <a:srgbClr val="1B4232"/>
            </a:solidFill>
          </p:spPr>
          <p:txBody>
            <a:bodyPr wrap="square" lIns="0" tIns="0" rIns="0" bIns="0" rtlCol="0"/>
            <a:lstStyle/>
            <a:p>
              <a:endParaRPr/>
            </a:p>
          </p:txBody>
        </p:sp>
        <p:sp>
          <p:nvSpPr>
            <p:cNvPr id="11" name="object 11"/>
            <p:cNvSpPr/>
            <p:nvPr/>
          </p:nvSpPr>
          <p:spPr>
            <a:xfrm>
              <a:off x="5486400" y="2880359"/>
              <a:ext cx="754380" cy="754380"/>
            </a:xfrm>
            <a:custGeom>
              <a:avLst/>
              <a:gdLst/>
              <a:ahLst/>
              <a:cxnLst/>
              <a:rect l="l" t="t" r="r" b="b"/>
              <a:pathLst>
                <a:path w="754379" h="754379">
                  <a:moveTo>
                    <a:pt x="377190" y="754380"/>
                  </a:moveTo>
                  <a:lnTo>
                    <a:pt x="329877" y="751441"/>
                  </a:lnTo>
                  <a:lnTo>
                    <a:pt x="284317" y="742859"/>
                  </a:lnTo>
                  <a:lnTo>
                    <a:pt x="240865" y="728990"/>
                  </a:lnTo>
                  <a:lnTo>
                    <a:pt x="199873" y="710185"/>
                  </a:lnTo>
                  <a:lnTo>
                    <a:pt x="161695" y="686798"/>
                  </a:lnTo>
                  <a:lnTo>
                    <a:pt x="126684" y="659184"/>
                  </a:lnTo>
                  <a:lnTo>
                    <a:pt x="95195" y="627695"/>
                  </a:lnTo>
                  <a:lnTo>
                    <a:pt x="67581" y="592684"/>
                  </a:lnTo>
                  <a:lnTo>
                    <a:pt x="44194" y="554506"/>
                  </a:lnTo>
                  <a:lnTo>
                    <a:pt x="25389" y="513514"/>
                  </a:lnTo>
                  <a:lnTo>
                    <a:pt x="11520" y="470062"/>
                  </a:lnTo>
                  <a:lnTo>
                    <a:pt x="2938" y="424503"/>
                  </a:lnTo>
                  <a:lnTo>
                    <a:pt x="0" y="377190"/>
                  </a:lnTo>
                  <a:lnTo>
                    <a:pt x="2938" y="329876"/>
                  </a:lnTo>
                  <a:lnTo>
                    <a:pt x="11520" y="284317"/>
                  </a:lnTo>
                  <a:lnTo>
                    <a:pt x="25389" y="240865"/>
                  </a:lnTo>
                  <a:lnTo>
                    <a:pt x="44194" y="199873"/>
                  </a:lnTo>
                  <a:lnTo>
                    <a:pt x="67581" y="161695"/>
                  </a:lnTo>
                  <a:lnTo>
                    <a:pt x="95195" y="126684"/>
                  </a:lnTo>
                  <a:lnTo>
                    <a:pt x="126684" y="95195"/>
                  </a:lnTo>
                  <a:lnTo>
                    <a:pt x="161695" y="67581"/>
                  </a:lnTo>
                  <a:lnTo>
                    <a:pt x="199873" y="44194"/>
                  </a:lnTo>
                  <a:lnTo>
                    <a:pt x="240865" y="25389"/>
                  </a:lnTo>
                  <a:lnTo>
                    <a:pt x="284317" y="11520"/>
                  </a:lnTo>
                  <a:lnTo>
                    <a:pt x="329877" y="2938"/>
                  </a:lnTo>
                  <a:lnTo>
                    <a:pt x="377190" y="0"/>
                  </a:lnTo>
                  <a:lnTo>
                    <a:pt x="424503" y="2938"/>
                  </a:lnTo>
                  <a:lnTo>
                    <a:pt x="470062" y="11520"/>
                  </a:lnTo>
                  <a:lnTo>
                    <a:pt x="513515" y="25389"/>
                  </a:lnTo>
                  <a:lnTo>
                    <a:pt x="554506" y="44194"/>
                  </a:lnTo>
                  <a:lnTo>
                    <a:pt x="592684" y="67581"/>
                  </a:lnTo>
                  <a:lnTo>
                    <a:pt x="627695" y="95195"/>
                  </a:lnTo>
                  <a:lnTo>
                    <a:pt x="659184" y="126684"/>
                  </a:lnTo>
                  <a:lnTo>
                    <a:pt x="686798" y="161695"/>
                  </a:lnTo>
                  <a:lnTo>
                    <a:pt x="710185" y="199873"/>
                  </a:lnTo>
                  <a:lnTo>
                    <a:pt x="728990" y="240865"/>
                  </a:lnTo>
                  <a:lnTo>
                    <a:pt x="742860" y="284317"/>
                  </a:lnTo>
                  <a:lnTo>
                    <a:pt x="751441" y="329876"/>
                  </a:lnTo>
                  <a:lnTo>
                    <a:pt x="754380" y="377190"/>
                  </a:lnTo>
                  <a:lnTo>
                    <a:pt x="751441" y="424503"/>
                  </a:lnTo>
                  <a:lnTo>
                    <a:pt x="742860" y="470062"/>
                  </a:lnTo>
                  <a:lnTo>
                    <a:pt x="728990" y="513514"/>
                  </a:lnTo>
                  <a:lnTo>
                    <a:pt x="710185" y="554506"/>
                  </a:lnTo>
                  <a:lnTo>
                    <a:pt x="686798" y="592684"/>
                  </a:lnTo>
                  <a:lnTo>
                    <a:pt x="659184" y="627695"/>
                  </a:lnTo>
                  <a:lnTo>
                    <a:pt x="627695" y="659184"/>
                  </a:lnTo>
                  <a:lnTo>
                    <a:pt x="592684" y="686798"/>
                  </a:lnTo>
                  <a:lnTo>
                    <a:pt x="554506" y="710185"/>
                  </a:lnTo>
                  <a:lnTo>
                    <a:pt x="513515" y="728990"/>
                  </a:lnTo>
                  <a:lnTo>
                    <a:pt x="470062" y="742859"/>
                  </a:lnTo>
                  <a:lnTo>
                    <a:pt x="424503" y="751441"/>
                  </a:lnTo>
                  <a:lnTo>
                    <a:pt x="377190" y="754380"/>
                  </a:lnTo>
                  <a:close/>
                </a:path>
              </a:pathLst>
            </a:custGeom>
            <a:solidFill>
              <a:srgbClr val="FFFFFF"/>
            </a:solidFill>
          </p:spPr>
          <p:txBody>
            <a:bodyPr wrap="square" lIns="0" tIns="0" rIns="0" bIns="0" rtlCol="0"/>
            <a:lstStyle/>
            <a:p>
              <a:endParaRPr/>
            </a:p>
          </p:txBody>
        </p:sp>
        <p:pic>
          <p:nvPicPr>
            <p:cNvPr id="12" name="object 12"/>
            <p:cNvPicPr/>
            <p:nvPr/>
          </p:nvPicPr>
          <p:blipFill>
            <a:blip r:embed="rId4" cstate="print"/>
            <a:stretch>
              <a:fillRect/>
            </a:stretch>
          </p:blipFill>
          <p:spPr>
            <a:xfrm>
              <a:off x="5652363" y="3046323"/>
              <a:ext cx="422433" cy="422433"/>
            </a:xfrm>
            <a:prstGeom prst="rect">
              <a:avLst/>
            </a:prstGeom>
          </p:spPr>
        </p:pic>
      </p:grpSp>
      <p:sp>
        <p:nvSpPr>
          <p:cNvPr id="13" name="object 13"/>
          <p:cNvSpPr txBox="1"/>
          <p:nvPr/>
        </p:nvSpPr>
        <p:spPr>
          <a:xfrm>
            <a:off x="5596892" y="3008233"/>
            <a:ext cx="3242310" cy="1548757"/>
          </a:xfrm>
          <a:prstGeom prst="rect">
            <a:avLst/>
          </a:prstGeom>
        </p:spPr>
        <p:txBody>
          <a:bodyPr vert="horz" wrap="square" lIns="0" tIns="12700" rIns="0" bIns="0" rtlCol="0">
            <a:spAutoFit/>
          </a:bodyPr>
          <a:lstStyle/>
          <a:p>
            <a:pPr marR="497840" algn="ctr">
              <a:lnSpc>
                <a:spcPct val="100000"/>
              </a:lnSpc>
              <a:spcBef>
                <a:spcPts val="100"/>
              </a:spcBef>
            </a:pPr>
            <a:r>
              <a:rPr lang="ar-EG" sz="3900" spc="-495" dirty="0">
                <a:solidFill>
                  <a:srgbClr val="FFFFFF"/>
                </a:solidFill>
                <a:latin typeface="Arial Black"/>
                <a:cs typeface="Arial Black"/>
              </a:rPr>
              <a:t>16</a:t>
            </a:r>
            <a:endParaRPr sz="3900" dirty="0">
              <a:latin typeface="Arial Black"/>
              <a:cs typeface="Arial Black"/>
            </a:endParaRPr>
          </a:p>
          <a:p>
            <a:pPr marL="12700" marR="5080">
              <a:lnSpc>
                <a:spcPct val="111100"/>
              </a:lnSpc>
              <a:spcBef>
                <a:spcPts val="4079"/>
              </a:spcBef>
            </a:pPr>
            <a:r>
              <a:rPr lang="en-US" sz="2400" dirty="0">
                <a:solidFill>
                  <a:srgbClr val="CFE3D5"/>
                </a:solidFill>
                <a:latin typeface="Lucida Sans Unicode"/>
                <a:cs typeface="Lucida Sans Unicode"/>
              </a:rPr>
              <a:t>Software Attributes</a:t>
            </a:r>
            <a:endParaRPr sz="2400" dirty="0">
              <a:solidFill>
                <a:srgbClr val="CFE3D5"/>
              </a:solidFill>
              <a:latin typeface="Lucida Sans Unicode"/>
              <a:cs typeface="Lucida Sans Unicode"/>
            </a:endParaRPr>
          </a:p>
        </p:txBody>
      </p:sp>
      <p:grpSp>
        <p:nvGrpSpPr>
          <p:cNvPr id="14" name="object 14"/>
          <p:cNvGrpSpPr/>
          <p:nvPr/>
        </p:nvGrpSpPr>
        <p:grpSpPr>
          <a:xfrm>
            <a:off x="9326880" y="2537460"/>
            <a:ext cx="3771900" cy="2743200"/>
            <a:chOff x="9326880" y="2537460"/>
            <a:chExt cx="3771900" cy="2743200"/>
          </a:xfrm>
        </p:grpSpPr>
        <p:sp>
          <p:nvSpPr>
            <p:cNvPr id="15" name="object 15"/>
            <p:cNvSpPr/>
            <p:nvPr/>
          </p:nvSpPr>
          <p:spPr>
            <a:xfrm>
              <a:off x="9326880" y="2537460"/>
              <a:ext cx="3771900" cy="2743200"/>
            </a:xfrm>
            <a:custGeom>
              <a:avLst/>
              <a:gdLst/>
              <a:ahLst/>
              <a:cxnLst/>
              <a:rect l="l" t="t" r="r" b="b"/>
              <a:pathLst>
                <a:path w="3771900" h="2743200">
                  <a:moveTo>
                    <a:pt x="3579875" y="2743199"/>
                  </a:moveTo>
                  <a:lnTo>
                    <a:pt x="192023" y="2743199"/>
                  </a:lnTo>
                  <a:lnTo>
                    <a:pt x="148006" y="2738126"/>
                  </a:lnTo>
                  <a:lnTo>
                    <a:pt x="107593" y="2723675"/>
                  </a:lnTo>
                  <a:lnTo>
                    <a:pt x="71939" y="2701002"/>
                  </a:lnTo>
                  <a:lnTo>
                    <a:pt x="42197" y="2671260"/>
                  </a:lnTo>
                  <a:lnTo>
                    <a:pt x="19524" y="2635606"/>
                  </a:lnTo>
                  <a:lnTo>
                    <a:pt x="5073" y="2595193"/>
                  </a:lnTo>
                  <a:lnTo>
                    <a:pt x="0" y="2551175"/>
                  </a:lnTo>
                  <a:lnTo>
                    <a:pt x="0" y="192023"/>
                  </a:lnTo>
                  <a:lnTo>
                    <a:pt x="5073" y="148006"/>
                  </a:lnTo>
                  <a:lnTo>
                    <a:pt x="19524" y="107593"/>
                  </a:lnTo>
                  <a:lnTo>
                    <a:pt x="42197" y="71939"/>
                  </a:lnTo>
                  <a:lnTo>
                    <a:pt x="71939" y="42197"/>
                  </a:lnTo>
                  <a:lnTo>
                    <a:pt x="107593" y="19524"/>
                  </a:lnTo>
                  <a:lnTo>
                    <a:pt x="148006" y="5073"/>
                  </a:lnTo>
                  <a:lnTo>
                    <a:pt x="192023" y="0"/>
                  </a:lnTo>
                  <a:lnTo>
                    <a:pt x="3579875" y="0"/>
                  </a:lnTo>
                  <a:lnTo>
                    <a:pt x="3623892" y="5073"/>
                  </a:lnTo>
                  <a:lnTo>
                    <a:pt x="3664306" y="19524"/>
                  </a:lnTo>
                  <a:lnTo>
                    <a:pt x="3699960" y="42197"/>
                  </a:lnTo>
                  <a:lnTo>
                    <a:pt x="3729702" y="71939"/>
                  </a:lnTo>
                  <a:lnTo>
                    <a:pt x="3752375" y="107593"/>
                  </a:lnTo>
                  <a:lnTo>
                    <a:pt x="3766826" y="148006"/>
                  </a:lnTo>
                  <a:lnTo>
                    <a:pt x="3771899" y="192023"/>
                  </a:lnTo>
                  <a:lnTo>
                    <a:pt x="3771899" y="2551175"/>
                  </a:lnTo>
                  <a:lnTo>
                    <a:pt x="3766826" y="2595193"/>
                  </a:lnTo>
                  <a:lnTo>
                    <a:pt x="3752375" y="2635606"/>
                  </a:lnTo>
                  <a:lnTo>
                    <a:pt x="3729702" y="2671260"/>
                  </a:lnTo>
                  <a:lnTo>
                    <a:pt x="3699960" y="2701002"/>
                  </a:lnTo>
                  <a:lnTo>
                    <a:pt x="3664306" y="2723675"/>
                  </a:lnTo>
                  <a:lnTo>
                    <a:pt x="3623892" y="2738126"/>
                  </a:lnTo>
                  <a:lnTo>
                    <a:pt x="3579875" y="2743199"/>
                  </a:lnTo>
                  <a:close/>
                </a:path>
              </a:pathLst>
            </a:custGeom>
            <a:solidFill>
              <a:srgbClr val="1B4232"/>
            </a:solidFill>
          </p:spPr>
          <p:txBody>
            <a:bodyPr wrap="square" lIns="0" tIns="0" rIns="0" bIns="0" rtlCol="0"/>
            <a:lstStyle/>
            <a:p>
              <a:endParaRPr/>
            </a:p>
          </p:txBody>
        </p:sp>
        <p:sp>
          <p:nvSpPr>
            <p:cNvPr id="16" name="object 16"/>
            <p:cNvSpPr/>
            <p:nvPr/>
          </p:nvSpPr>
          <p:spPr>
            <a:xfrm>
              <a:off x="9669780" y="2880359"/>
              <a:ext cx="754380" cy="754380"/>
            </a:xfrm>
            <a:custGeom>
              <a:avLst/>
              <a:gdLst/>
              <a:ahLst/>
              <a:cxnLst/>
              <a:rect l="l" t="t" r="r" b="b"/>
              <a:pathLst>
                <a:path w="754379" h="754379">
                  <a:moveTo>
                    <a:pt x="377190" y="754380"/>
                  </a:moveTo>
                  <a:lnTo>
                    <a:pt x="329877" y="751441"/>
                  </a:lnTo>
                  <a:lnTo>
                    <a:pt x="284317" y="742859"/>
                  </a:lnTo>
                  <a:lnTo>
                    <a:pt x="240865" y="728990"/>
                  </a:lnTo>
                  <a:lnTo>
                    <a:pt x="199873" y="710185"/>
                  </a:lnTo>
                  <a:lnTo>
                    <a:pt x="161695" y="686798"/>
                  </a:lnTo>
                  <a:lnTo>
                    <a:pt x="126684" y="659184"/>
                  </a:lnTo>
                  <a:lnTo>
                    <a:pt x="95195" y="627695"/>
                  </a:lnTo>
                  <a:lnTo>
                    <a:pt x="67581" y="592684"/>
                  </a:lnTo>
                  <a:lnTo>
                    <a:pt x="44194" y="554506"/>
                  </a:lnTo>
                  <a:lnTo>
                    <a:pt x="25389" y="513514"/>
                  </a:lnTo>
                  <a:lnTo>
                    <a:pt x="11520" y="470062"/>
                  </a:lnTo>
                  <a:lnTo>
                    <a:pt x="2938" y="424503"/>
                  </a:lnTo>
                  <a:lnTo>
                    <a:pt x="0" y="377190"/>
                  </a:lnTo>
                  <a:lnTo>
                    <a:pt x="2938" y="329876"/>
                  </a:lnTo>
                  <a:lnTo>
                    <a:pt x="11520" y="284317"/>
                  </a:lnTo>
                  <a:lnTo>
                    <a:pt x="25389" y="240865"/>
                  </a:lnTo>
                  <a:lnTo>
                    <a:pt x="44194" y="199873"/>
                  </a:lnTo>
                  <a:lnTo>
                    <a:pt x="67581" y="161695"/>
                  </a:lnTo>
                  <a:lnTo>
                    <a:pt x="95195" y="126684"/>
                  </a:lnTo>
                  <a:lnTo>
                    <a:pt x="126684" y="95195"/>
                  </a:lnTo>
                  <a:lnTo>
                    <a:pt x="161695" y="67581"/>
                  </a:lnTo>
                  <a:lnTo>
                    <a:pt x="199873" y="44194"/>
                  </a:lnTo>
                  <a:lnTo>
                    <a:pt x="240865" y="25389"/>
                  </a:lnTo>
                  <a:lnTo>
                    <a:pt x="284317" y="11520"/>
                  </a:lnTo>
                  <a:lnTo>
                    <a:pt x="329877" y="2938"/>
                  </a:lnTo>
                  <a:lnTo>
                    <a:pt x="377190" y="0"/>
                  </a:lnTo>
                  <a:lnTo>
                    <a:pt x="424503" y="2938"/>
                  </a:lnTo>
                  <a:lnTo>
                    <a:pt x="470062" y="11520"/>
                  </a:lnTo>
                  <a:lnTo>
                    <a:pt x="513515" y="25389"/>
                  </a:lnTo>
                  <a:lnTo>
                    <a:pt x="554506" y="44194"/>
                  </a:lnTo>
                  <a:lnTo>
                    <a:pt x="592684" y="67581"/>
                  </a:lnTo>
                  <a:lnTo>
                    <a:pt x="627695" y="95195"/>
                  </a:lnTo>
                  <a:lnTo>
                    <a:pt x="659184" y="126684"/>
                  </a:lnTo>
                  <a:lnTo>
                    <a:pt x="686798" y="161695"/>
                  </a:lnTo>
                  <a:lnTo>
                    <a:pt x="710185" y="199873"/>
                  </a:lnTo>
                  <a:lnTo>
                    <a:pt x="728990" y="240865"/>
                  </a:lnTo>
                  <a:lnTo>
                    <a:pt x="742860" y="284317"/>
                  </a:lnTo>
                  <a:lnTo>
                    <a:pt x="751441" y="329876"/>
                  </a:lnTo>
                  <a:lnTo>
                    <a:pt x="754380" y="377190"/>
                  </a:lnTo>
                  <a:lnTo>
                    <a:pt x="751441" y="424503"/>
                  </a:lnTo>
                  <a:lnTo>
                    <a:pt x="742860" y="470062"/>
                  </a:lnTo>
                  <a:lnTo>
                    <a:pt x="728990" y="513514"/>
                  </a:lnTo>
                  <a:lnTo>
                    <a:pt x="710185" y="554506"/>
                  </a:lnTo>
                  <a:lnTo>
                    <a:pt x="686798" y="592684"/>
                  </a:lnTo>
                  <a:lnTo>
                    <a:pt x="659184" y="627695"/>
                  </a:lnTo>
                  <a:lnTo>
                    <a:pt x="627695" y="659184"/>
                  </a:lnTo>
                  <a:lnTo>
                    <a:pt x="592684" y="686798"/>
                  </a:lnTo>
                  <a:lnTo>
                    <a:pt x="554506" y="710185"/>
                  </a:lnTo>
                  <a:lnTo>
                    <a:pt x="513515" y="728990"/>
                  </a:lnTo>
                  <a:lnTo>
                    <a:pt x="470062" y="742859"/>
                  </a:lnTo>
                  <a:lnTo>
                    <a:pt x="424503" y="751441"/>
                  </a:lnTo>
                  <a:lnTo>
                    <a:pt x="377190" y="754380"/>
                  </a:lnTo>
                  <a:close/>
                </a:path>
              </a:pathLst>
            </a:custGeom>
            <a:solidFill>
              <a:srgbClr val="FFFFFF"/>
            </a:solidFill>
          </p:spPr>
          <p:txBody>
            <a:bodyPr wrap="square" lIns="0" tIns="0" rIns="0" bIns="0" rtlCol="0"/>
            <a:lstStyle/>
            <a:p>
              <a:endParaRPr/>
            </a:p>
          </p:txBody>
        </p:sp>
        <p:pic>
          <p:nvPicPr>
            <p:cNvPr id="17" name="object 17"/>
            <p:cNvPicPr/>
            <p:nvPr/>
          </p:nvPicPr>
          <p:blipFill>
            <a:blip r:embed="rId5" cstate="print"/>
            <a:stretch>
              <a:fillRect/>
            </a:stretch>
          </p:blipFill>
          <p:spPr>
            <a:xfrm>
              <a:off x="9835744" y="3046323"/>
              <a:ext cx="422433" cy="422433"/>
            </a:xfrm>
            <a:prstGeom prst="rect">
              <a:avLst/>
            </a:prstGeom>
          </p:spPr>
        </p:pic>
      </p:grpSp>
      <p:sp>
        <p:nvSpPr>
          <p:cNvPr id="18" name="object 18"/>
          <p:cNvSpPr txBox="1"/>
          <p:nvPr/>
        </p:nvSpPr>
        <p:spPr>
          <a:xfrm>
            <a:off x="9524592" y="2964171"/>
            <a:ext cx="4323079" cy="1892826"/>
          </a:xfrm>
          <a:prstGeom prst="rect">
            <a:avLst/>
          </a:prstGeom>
        </p:spPr>
        <p:txBody>
          <a:bodyPr vert="horz" wrap="square" lIns="0" tIns="12700" rIns="0" bIns="0" rtlCol="0">
            <a:spAutoFit/>
          </a:bodyPr>
          <a:lstStyle/>
          <a:p>
            <a:pPr marL="67945" algn="ctr">
              <a:lnSpc>
                <a:spcPct val="100000"/>
              </a:lnSpc>
              <a:spcBef>
                <a:spcPts val="100"/>
              </a:spcBef>
            </a:pPr>
            <a:r>
              <a:rPr lang="ar-EG" sz="3900" spc="-310" dirty="0">
                <a:solidFill>
                  <a:srgbClr val="FFFFFF"/>
                </a:solidFill>
                <a:latin typeface="Arial Black"/>
                <a:cs typeface="Arial Black"/>
              </a:rPr>
              <a:t>6</a:t>
            </a:r>
            <a:endParaRPr sz="3900" dirty="0">
              <a:latin typeface="Arial Black"/>
              <a:cs typeface="Arial Black"/>
            </a:endParaRPr>
          </a:p>
          <a:p>
            <a:pPr marL="12700" marR="747395">
              <a:spcBef>
                <a:spcPts val="2205"/>
              </a:spcBef>
            </a:pPr>
            <a:r>
              <a:rPr lang="en-US" sz="2400" dirty="0">
                <a:solidFill>
                  <a:srgbClr val="CFE3D5"/>
                </a:solidFill>
                <a:latin typeface="Lucida Sans Unicode"/>
                <a:cs typeface="Lucida Sans Unicode"/>
              </a:rPr>
              <a:t>Continents Covered</a:t>
            </a:r>
            <a:endParaRPr lang="ar-EG" sz="2400" dirty="0">
              <a:solidFill>
                <a:srgbClr val="CFE3D5"/>
              </a:solidFill>
              <a:latin typeface="Lucida Sans Unicode"/>
            </a:endParaRPr>
          </a:p>
          <a:p>
            <a:pPr marL="12700" marR="747395">
              <a:spcBef>
                <a:spcPts val="2205"/>
              </a:spcBef>
            </a:pPr>
            <a:r>
              <a:rPr lang="en-US" sz="2250" spc="-145" dirty="0">
                <a:solidFill>
                  <a:srgbClr val="CFE3D5"/>
                </a:solidFill>
                <a:latin typeface="Lucida Sans Unicode"/>
                <a:cs typeface="Lucida Sans Unicode"/>
              </a:rPr>
              <a:t>NA</a:t>
            </a:r>
            <a:r>
              <a:rPr sz="2250" spc="-145" dirty="0">
                <a:solidFill>
                  <a:srgbClr val="CFE3D5"/>
                </a:solidFill>
                <a:latin typeface="Lucida Sans Unicode"/>
                <a:cs typeface="Lucida Sans Unicode"/>
              </a:rPr>
              <a:t> </a:t>
            </a:r>
            <a:r>
              <a:rPr sz="2250" spc="-830" dirty="0">
                <a:solidFill>
                  <a:srgbClr val="CFE3D5"/>
                </a:solidFill>
                <a:latin typeface="Lucida Sans Unicode"/>
                <a:cs typeface="Lucida Sans Unicode"/>
              </a:rPr>
              <a:t>·</a:t>
            </a:r>
            <a:r>
              <a:rPr sz="2250" spc="-145" dirty="0">
                <a:solidFill>
                  <a:srgbClr val="CFE3D5"/>
                </a:solidFill>
                <a:latin typeface="Lucida Sans Unicode"/>
                <a:cs typeface="Lucida Sans Unicode"/>
              </a:rPr>
              <a:t> </a:t>
            </a:r>
            <a:r>
              <a:rPr lang="en-US" sz="2250" spc="80" dirty="0">
                <a:solidFill>
                  <a:srgbClr val="CFE3D5"/>
                </a:solidFill>
                <a:latin typeface="Lucida Sans Unicode"/>
                <a:cs typeface="Lucida Sans Unicode"/>
              </a:rPr>
              <a:t>EU</a:t>
            </a:r>
            <a:r>
              <a:rPr sz="2250" spc="-140" dirty="0">
                <a:solidFill>
                  <a:srgbClr val="CFE3D5"/>
                </a:solidFill>
                <a:latin typeface="Lucida Sans Unicode"/>
                <a:cs typeface="Lucida Sans Unicode"/>
              </a:rPr>
              <a:t> </a:t>
            </a:r>
            <a:r>
              <a:rPr sz="2250" spc="-830" dirty="0">
                <a:solidFill>
                  <a:srgbClr val="CFE3D5"/>
                </a:solidFill>
                <a:latin typeface="Lucida Sans Unicode"/>
                <a:cs typeface="Lucida Sans Unicode"/>
              </a:rPr>
              <a:t>·</a:t>
            </a:r>
            <a:r>
              <a:rPr sz="2250" spc="-145" dirty="0">
                <a:solidFill>
                  <a:srgbClr val="CFE3D5"/>
                </a:solidFill>
                <a:latin typeface="Lucida Sans Unicode"/>
                <a:cs typeface="Lucida Sans Unicode"/>
              </a:rPr>
              <a:t> </a:t>
            </a:r>
            <a:r>
              <a:rPr lang="en-US" sz="2250" spc="65" dirty="0">
                <a:solidFill>
                  <a:srgbClr val="CFE3D5"/>
                </a:solidFill>
                <a:latin typeface="Lucida Sans Unicode"/>
                <a:cs typeface="Lucida Sans Unicode"/>
              </a:rPr>
              <a:t>AS</a:t>
            </a:r>
            <a:r>
              <a:rPr sz="2250" spc="-140" dirty="0">
                <a:solidFill>
                  <a:srgbClr val="CFE3D5"/>
                </a:solidFill>
                <a:latin typeface="Lucida Sans Unicode"/>
                <a:cs typeface="Lucida Sans Unicode"/>
              </a:rPr>
              <a:t> </a:t>
            </a:r>
            <a:r>
              <a:rPr sz="2250" spc="-830" dirty="0">
                <a:solidFill>
                  <a:srgbClr val="CFE3D5"/>
                </a:solidFill>
                <a:latin typeface="Lucida Sans Unicode"/>
                <a:cs typeface="Lucida Sans Unicode"/>
              </a:rPr>
              <a:t>·</a:t>
            </a:r>
            <a:r>
              <a:rPr sz="2250" spc="-145" dirty="0">
                <a:solidFill>
                  <a:srgbClr val="CFE3D5"/>
                </a:solidFill>
                <a:latin typeface="Lucida Sans Unicode"/>
                <a:cs typeface="Lucida Sans Unicode"/>
              </a:rPr>
              <a:t> </a:t>
            </a:r>
            <a:r>
              <a:rPr lang="en-US" sz="2250" spc="-40" dirty="0">
                <a:solidFill>
                  <a:srgbClr val="CFE3D5"/>
                </a:solidFill>
                <a:latin typeface="Lucida Sans Unicode"/>
                <a:cs typeface="Lucida Sans Unicode"/>
              </a:rPr>
              <a:t>AF</a:t>
            </a:r>
            <a:r>
              <a:rPr sz="2250" spc="-140" dirty="0">
                <a:solidFill>
                  <a:srgbClr val="CFE3D5"/>
                </a:solidFill>
                <a:latin typeface="Lucida Sans Unicode"/>
                <a:cs typeface="Lucida Sans Unicode"/>
              </a:rPr>
              <a:t> </a:t>
            </a:r>
            <a:r>
              <a:rPr sz="2250" spc="-830" dirty="0">
                <a:solidFill>
                  <a:srgbClr val="CFE3D5"/>
                </a:solidFill>
                <a:latin typeface="Lucida Sans Unicode"/>
                <a:cs typeface="Lucida Sans Unicode"/>
              </a:rPr>
              <a:t>·</a:t>
            </a:r>
            <a:r>
              <a:rPr sz="2250" spc="-145" dirty="0">
                <a:solidFill>
                  <a:srgbClr val="CFE3D5"/>
                </a:solidFill>
                <a:latin typeface="Lucida Sans Unicode"/>
                <a:cs typeface="Lucida Sans Unicode"/>
              </a:rPr>
              <a:t> </a:t>
            </a:r>
            <a:r>
              <a:rPr lang="en-US" sz="2250" spc="120" dirty="0">
                <a:solidFill>
                  <a:srgbClr val="CFE3D5"/>
                </a:solidFill>
                <a:latin typeface="Lucida Sans Unicode"/>
                <a:cs typeface="Lucida Sans Unicode"/>
              </a:rPr>
              <a:t>OC </a:t>
            </a:r>
            <a:r>
              <a:rPr lang="en-US" sz="2250" spc="-830" dirty="0">
                <a:solidFill>
                  <a:srgbClr val="CFE3D5"/>
                </a:solidFill>
                <a:latin typeface="Lucida Sans Unicode"/>
                <a:cs typeface="Lucida Sans Unicode"/>
              </a:rPr>
              <a:t>·</a:t>
            </a:r>
            <a:r>
              <a:rPr lang="en-US" sz="2250" spc="-145" dirty="0">
                <a:solidFill>
                  <a:srgbClr val="CFE3D5"/>
                </a:solidFill>
                <a:latin typeface="Lucida Sans Unicode"/>
                <a:cs typeface="Lucida Sans Unicode"/>
              </a:rPr>
              <a:t> </a:t>
            </a:r>
            <a:r>
              <a:rPr lang="en-US" sz="2250" spc="120" dirty="0">
                <a:solidFill>
                  <a:srgbClr val="CFE3D5"/>
                </a:solidFill>
                <a:latin typeface="Lucida Sans Unicode"/>
                <a:cs typeface="Lucida Sans Unicode"/>
              </a:rPr>
              <a:t>SA</a:t>
            </a:r>
            <a:endParaRPr sz="2250" dirty="0">
              <a:latin typeface="Lucida Sans Unicode"/>
              <a:cs typeface="Lucida Sans Unicode"/>
            </a:endParaRPr>
          </a:p>
        </p:txBody>
      </p:sp>
      <p:grpSp>
        <p:nvGrpSpPr>
          <p:cNvPr id="19" name="object 19"/>
          <p:cNvGrpSpPr/>
          <p:nvPr/>
        </p:nvGrpSpPr>
        <p:grpSpPr>
          <a:xfrm>
            <a:off x="13510260" y="2537460"/>
            <a:ext cx="3771900" cy="2743200"/>
            <a:chOff x="13510260" y="2537460"/>
            <a:chExt cx="3771900" cy="2743200"/>
          </a:xfrm>
        </p:grpSpPr>
        <p:sp>
          <p:nvSpPr>
            <p:cNvPr id="20" name="object 20"/>
            <p:cNvSpPr/>
            <p:nvPr/>
          </p:nvSpPr>
          <p:spPr>
            <a:xfrm>
              <a:off x="13510260" y="2537460"/>
              <a:ext cx="3771900" cy="2743200"/>
            </a:xfrm>
            <a:custGeom>
              <a:avLst/>
              <a:gdLst/>
              <a:ahLst/>
              <a:cxnLst/>
              <a:rect l="l" t="t" r="r" b="b"/>
              <a:pathLst>
                <a:path w="3771900" h="2743200">
                  <a:moveTo>
                    <a:pt x="3579875" y="2743199"/>
                  </a:moveTo>
                  <a:lnTo>
                    <a:pt x="192023" y="2743199"/>
                  </a:lnTo>
                  <a:lnTo>
                    <a:pt x="148006" y="2738126"/>
                  </a:lnTo>
                  <a:lnTo>
                    <a:pt x="107593" y="2723675"/>
                  </a:lnTo>
                  <a:lnTo>
                    <a:pt x="71939" y="2701002"/>
                  </a:lnTo>
                  <a:lnTo>
                    <a:pt x="42197" y="2671260"/>
                  </a:lnTo>
                  <a:lnTo>
                    <a:pt x="19524" y="2635606"/>
                  </a:lnTo>
                  <a:lnTo>
                    <a:pt x="5073" y="2595193"/>
                  </a:lnTo>
                  <a:lnTo>
                    <a:pt x="0" y="2551175"/>
                  </a:lnTo>
                  <a:lnTo>
                    <a:pt x="0" y="192023"/>
                  </a:lnTo>
                  <a:lnTo>
                    <a:pt x="5073" y="148006"/>
                  </a:lnTo>
                  <a:lnTo>
                    <a:pt x="19524" y="107593"/>
                  </a:lnTo>
                  <a:lnTo>
                    <a:pt x="42197" y="71939"/>
                  </a:lnTo>
                  <a:lnTo>
                    <a:pt x="71939" y="42197"/>
                  </a:lnTo>
                  <a:lnTo>
                    <a:pt x="107593" y="19524"/>
                  </a:lnTo>
                  <a:lnTo>
                    <a:pt x="148006" y="5073"/>
                  </a:lnTo>
                  <a:lnTo>
                    <a:pt x="192023" y="0"/>
                  </a:lnTo>
                  <a:lnTo>
                    <a:pt x="3579875" y="0"/>
                  </a:lnTo>
                  <a:lnTo>
                    <a:pt x="3623892" y="5073"/>
                  </a:lnTo>
                  <a:lnTo>
                    <a:pt x="3664306" y="19524"/>
                  </a:lnTo>
                  <a:lnTo>
                    <a:pt x="3699960" y="42197"/>
                  </a:lnTo>
                  <a:lnTo>
                    <a:pt x="3729702" y="71939"/>
                  </a:lnTo>
                  <a:lnTo>
                    <a:pt x="3752375" y="107593"/>
                  </a:lnTo>
                  <a:lnTo>
                    <a:pt x="3766826" y="148006"/>
                  </a:lnTo>
                  <a:lnTo>
                    <a:pt x="3771899" y="192023"/>
                  </a:lnTo>
                  <a:lnTo>
                    <a:pt x="3771899" y="2551175"/>
                  </a:lnTo>
                  <a:lnTo>
                    <a:pt x="3766826" y="2595193"/>
                  </a:lnTo>
                  <a:lnTo>
                    <a:pt x="3752375" y="2635606"/>
                  </a:lnTo>
                  <a:lnTo>
                    <a:pt x="3729702" y="2671260"/>
                  </a:lnTo>
                  <a:lnTo>
                    <a:pt x="3699960" y="2701002"/>
                  </a:lnTo>
                  <a:lnTo>
                    <a:pt x="3664306" y="2723675"/>
                  </a:lnTo>
                  <a:lnTo>
                    <a:pt x="3623892" y="2738126"/>
                  </a:lnTo>
                  <a:lnTo>
                    <a:pt x="3579875" y="2743199"/>
                  </a:lnTo>
                  <a:close/>
                </a:path>
              </a:pathLst>
            </a:custGeom>
            <a:solidFill>
              <a:srgbClr val="1B4232"/>
            </a:solidFill>
          </p:spPr>
          <p:txBody>
            <a:bodyPr wrap="square" lIns="0" tIns="0" rIns="0" bIns="0" rtlCol="0"/>
            <a:lstStyle/>
            <a:p>
              <a:endParaRPr/>
            </a:p>
          </p:txBody>
        </p:sp>
        <p:sp>
          <p:nvSpPr>
            <p:cNvPr id="21" name="object 21"/>
            <p:cNvSpPr/>
            <p:nvPr/>
          </p:nvSpPr>
          <p:spPr>
            <a:xfrm>
              <a:off x="13853161" y="2880359"/>
              <a:ext cx="754380" cy="754380"/>
            </a:xfrm>
            <a:custGeom>
              <a:avLst/>
              <a:gdLst/>
              <a:ahLst/>
              <a:cxnLst/>
              <a:rect l="l" t="t" r="r" b="b"/>
              <a:pathLst>
                <a:path w="754380" h="754379">
                  <a:moveTo>
                    <a:pt x="377190" y="754380"/>
                  </a:moveTo>
                  <a:lnTo>
                    <a:pt x="329877" y="751441"/>
                  </a:lnTo>
                  <a:lnTo>
                    <a:pt x="284317" y="742859"/>
                  </a:lnTo>
                  <a:lnTo>
                    <a:pt x="240865" y="728990"/>
                  </a:lnTo>
                  <a:lnTo>
                    <a:pt x="199873" y="710185"/>
                  </a:lnTo>
                  <a:lnTo>
                    <a:pt x="161695" y="686798"/>
                  </a:lnTo>
                  <a:lnTo>
                    <a:pt x="126684" y="659184"/>
                  </a:lnTo>
                  <a:lnTo>
                    <a:pt x="95195" y="627695"/>
                  </a:lnTo>
                  <a:lnTo>
                    <a:pt x="67581" y="592684"/>
                  </a:lnTo>
                  <a:lnTo>
                    <a:pt x="44194" y="554506"/>
                  </a:lnTo>
                  <a:lnTo>
                    <a:pt x="25389" y="513514"/>
                  </a:lnTo>
                  <a:lnTo>
                    <a:pt x="11520" y="470062"/>
                  </a:lnTo>
                  <a:lnTo>
                    <a:pt x="2938" y="424503"/>
                  </a:lnTo>
                  <a:lnTo>
                    <a:pt x="0" y="377190"/>
                  </a:lnTo>
                  <a:lnTo>
                    <a:pt x="2938" y="329876"/>
                  </a:lnTo>
                  <a:lnTo>
                    <a:pt x="11520" y="284317"/>
                  </a:lnTo>
                  <a:lnTo>
                    <a:pt x="25389" y="240865"/>
                  </a:lnTo>
                  <a:lnTo>
                    <a:pt x="44194" y="199873"/>
                  </a:lnTo>
                  <a:lnTo>
                    <a:pt x="67581" y="161695"/>
                  </a:lnTo>
                  <a:lnTo>
                    <a:pt x="95195" y="126684"/>
                  </a:lnTo>
                  <a:lnTo>
                    <a:pt x="126684" y="95195"/>
                  </a:lnTo>
                  <a:lnTo>
                    <a:pt x="161695" y="67581"/>
                  </a:lnTo>
                  <a:lnTo>
                    <a:pt x="199873" y="44194"/>
                  </a:lnTo>
                  <a:lnTo>
                    <a:pt x="240865" y="25389"/>
                  </a:lnTo>
                  <a:lnTo>
                    <a:pt x="284317" y="11520"/>
                  </a:lnTo>
                  <a:lnTo>
                    <a:pt x="329877" y="2938"/>
                  </a:lnTo>
                  <a:lnTo>
                    <a:pt x="377190" y="0"/>
                  </a:lnTo>
                  <a:lnTo>
                    <a:pt x="424503" y="2938"/>
                  </a:lnTo>
                  <a:lnTo>
                    <a:pt x="470062" y="11520"/>
                  </a:lnTo>
                  <a:lnTo>
                    <a:pt x="513515" y="25389"/>
                  </a:lnTo>
                  <a:lnTo>
                    <a:pt x="554506" y="44194"/>
                  </a:lnTo>
                  <a:lnTo>
                    <a:pt x="592684" y="67581"/>
                  </a:lnTo>
                  <a:lnTo>
                    <a:pt x="627695" y="95195"/>
                  </a:lnTo>
                  <a:lnTo>
                    <a:pt x="659184" y="126684"/>
                  </a:lnTo>
                  <a:lnTo>
                    <a:pt x="686798" y="161695"/>
                  </a:lnTo>
                  <a:lnTo>
                    <a:pt x="710185" y="199873"/>
                  </a:lnTo>
                  <a:lnTo>
                    <a:pt x="728990" y="240865"/>
                  </a:lnTo>
                  <a:lnTo>
                    <a:pt x="742860" y="284317"/>
                  </a:lnTo>
                  <a:lnTo>
                    <a:pt x="751441" y="329876"/>
                  </a:lnTo>
                  <a:lnTo>
                    <a:pt x="754380" y="377190"/>
                  </a:lnTo>
                  <a:lnTo>
                    <a:pt x="751441" y="424503"/>
                  </a:lnTo>
                  <a:lnTo>
                    <a:pt x="742860" y="470062"/>
                  </a:lnTo>
                  <a:lnTo>
                    <a:pt x="728990" y="513514"/>
                  </a:lnTo>
                  <a:lnTo>
                    <a:pt x="710185" y="554506"/>
                  </a:lnTo>
                  <a:lnTo>
                    <a:pt x="686798" y="592684"/>
                  </a:lnTo>
                  <a:lnTo>
                    <a:pt x="659184" y="627695"/>
                  </a:lnTo>
                  <a:lnTo>
                    <a:pt x="627695" y="659184"/>
                  </a:lnTo>
                  <a:lnTo>
                    <a:pt x="592684" y="686798"/>
                  </a:lnTo>
                  <a:lnTo>
                    <a:pt x="554506" y="710185"/>
                  </a:lnTo>
                  <a:lnTo>
                    <a:pt x="513515" y="728990"/>
                  </a:lnTo>
                  <a:lnTo>
                    <a:pt x="470062" y="742859"/>
                  </a:lnTo>
                  <a:lnTo>
                    <a:pt x="424503" y="751441"/>
                  </a:lnTo>
                  <a:lnTo>
                    <a:pt x="377190" y="754380"/>
                  </a:lnTo>
                  <a:close/>
                </a:path>
              </a:pathLst>
            </a:custGeom>
            <a:solidFill>
              <a:srgbClr val="FFFFFF"/>
            </a:solidFill>
          </p:spPr>
          <p:txBody>
            <a:bodyPr wrap="square" lIns="0" tIns="0" rIns="0" bIns="0" rtlCol="0"/>
            <a:lstStyle/>
            <a:p>
              <a:endParaRPr/>
            </a:p>
          </p:txBody>
        </p:sp>
        <p:pic>
          <p:nvPicPr>
            <p:cNvPr id="22" name="object 22"/>
            <p:cNvPicPr/>
            <p:nvPr/>
          </p:nvPicPr>
          <p:blipFill>
            <a:blip r:embed="rId6" cstate="print"/>
            <a:stretch>
              <a:fillRect/>
            </a:stretch>
          </p:blipFill>
          <p:spPr>
            <a:xfrm>
              <a:off x="14019122" y="3046323"/>
              <a:ext cx="422433" cy="422433"/>
            </a:xfrm>
            <a:prstGeom prst="rect">
              <a:avLst/>
            </a:prstGeom>
          </p:spPr>
        </p:pic>
      </p:grpSp>
      <p:sp>
        <p:nvSpPr>
          <p:cNvPr id="23" name="object 23"/>
          <p:cNvSpPr txBox="1"/>
          <p:nvPr/>
        </p:nvSpPr>
        <p:spPr>
          <a:xfrm>
            <a:off x="13586258" y="2858988"/>
            <a:ext cx="3771900" cy="2381934"/>
          </a:xfrm>
          <a:prstGeom prst="rect">
            <a:avLst/>
          </a:prstGeom>
        </p:spPr>
        <p:txBody>
          <a:bodyPr vert="horz" wrap="square" lIns="0" tIns="12700" rIns="0" bIns="0" rtlCol="0">
            <a:spAutoFit/>
          </a:bodyPr>
          <a:lstStyle/>
          <a:p>
            <a:pPr marR="296545" algn="ctr">
              <a:lnSpc>
                <a:spcPct val="100000"/>
              </a:lnSpc>
              <a:spcBef>
                <a:spcPts val="100"/>
              </a:spcBef>
            </a:pPr>
            <a:r>
              <a:rPr lang="en-US" sz="3900" spc="-50" dirty="0">
                <a:solidFill>
                  <a:srgbClr val="FFFFFF"/>
                </a:solidFill>
                <a:latin typeface="Arial Black"/>
                <a:cs typeface="Arial Black"/>
              </a:rPr>
              <a:t>3</a:t>
            </a:r>
            <a:endParaRPr sz="3900" dirty="0">
              <a:latin typeface="Arial Black"/>
              <a:cs typeface="Arial Black"/>
            </a:endParaRPr>
          </a:p>
          <a:p>
            <a:pPr marL="12700" marR="5080" algn="ctr">
              <a:lnSpc>
                <a:spcPct val="111100"/>
              </a:lnSpc>
              <a:spcBef>
                <a:spcPts val="2205"/>
              </a:spcBef>
            </a:pPr>
            <a:r>
              <a:rPr lang="en-US" sz="2400" dirty="0">
                <a:solidFill>
                  <a:srgbClr val="CFE3D5"/>
                </a:solidFill>
                <a:latin typeface="Lucida Sans Unicode"/>
                <a:cs typeface="Lucida Sans Unicode"/>
              </a:rPr>
              <a:t>Technologies Used</a:t>
            </a:r>
            <a:endParaRPr lang="ar-EG" sz="2400" dirty="0">
              <a:solidFill>
                <a:srgbClr val="CFE3D5"/>
              </a:solidFill>
              <a:latin typeface="Lucida Sans Unicode"/>
              <a:cs typeface="Lucida Sans Unicode"/>
            </a:endParaRPr>
          </a:p>
          <a:p>
            <a:pPr marL="12700" marR="5080" algn="ctr">
              <a:lnSpc>
                <a:spcPct val="111100"/>
              </a:lnSpc>
              <a:spcBef>
                <a:spcPts val="2205"/>
              </a:spcBef>
            </a:pPr>
            <a:r>
              <a:rPr lang="en-US" sz="2400" dirty="0">
                <a:solidFill>
                  <a:srgbClr val="CFE3D5"/>
                </a:solidFill>
                <a:latin typeface="Lucida Sans Unicode"/>
                <a:cs typeface="Lucida Sans Unicode"/>
              </a:rPr>
              <a:t>· </a:t>
            </a:r>
            <a:r>
              <a:rPr lang="en-US" sz="2250" spc="70" dirty="0">
                <a:solidFill>
                  <a:srgbClr val="CFE3D5"/>
                </a:solidFill>
                <a:latin typeface="Lucida Sans Unicode"/>
                <a:cs typeface="Lucida Sans Unicode"/>
              </a:rPr>
              <a:t>Python</a:t>
            </a:r>
            <a:r>
              <a:rPr lang="en-US" sz="2250" spc="-105" dirty="0">
                <a:solidFill>
                  <a:srgbClr val="CFE3D5"/>
                </a:solidFill>
                <a:latin typeface="Lucida Sans Unicode"/>
                <a:cs typeface="Lucida Sans Unicode"/>
              </a:rPr>
              <a:t>        </a:t>
            </a:r>
            <a:r>
              <a:rPr sz="2250" spc="-830" dirty="0">
                <a:solidFill>
                  <a:srgbClr val="CFE3D5"/>
                </a:solidFill>
                <a:latin typeface="Lucida Sans Unicode"/>
                <a:cs typeface="Lucida Sans Unicode"/>
              </a:rPr>
              <a:t>·</a:t>
            </a:r>
            <a:r>
              <a:rPr sz="2250" spc="-100" dirty="0">
                <a:solidFill>
                  <a:srgbClr val="CFE3D5"/>
                </a:solidFill>
                <a:latin typeface="Lucida Sans Unicode"/>
                <a:cs typeface="Lucida Sans Unicode"/>
              </a:rPr>
              <a:t> </a:t>
            </a:r>
            <a:r>
              <a:rPr lang="en-US" sz="2250" spc="-20" dirty="0">
                <a:solidFill>
                  <a:srgbClr val="CFE3D5"/>
                </a:solidFill>
                <a:latin typeface="Lucida Sans Unicode"/>
                <a:cs typeface="Lucida Sans Unicode"/>
              </a:rPr>
              <a:t>SQL</a:t>
            </a:r>
            <a:endParaRPr sz="2250" dirty="0">
              <a:latin typeface="Lucida Sans Unicode"/>
              <a:cs typeface="Lucida Sans Unicode"/>
            </a:endParaRPr>
          </a:p>
          <a:p>
            <a:pPr marL="12700" algn="ctr">
              <a:lnSpc>
                <a:spcPct val="100000"/>
              </a:lnSpc>
              <a:spcBef>
                <a:spcPts val="300"/>
              </a:spcBef>
            </a:pPr>
            <a:r>
              <a:rPr sz="2250" spc="-830" dirty="0">
                <a:solidFill>
                  <a:srgbClr val="CFE3D5"/>
                </a:solidFill>
                <a:latin typeface="Lucida Sans Unicode"/>
                <a:cs typeface="Lucida Sans Unicode"/>
              </a:rPr>
              <a:t>·</a:t>
            </a:r>
            <a:r>
              <a:rPr lang="ar-EG" sz="2250" spc="-830" dirty="0">
                <a:solidFill>
                  <a:srgbClr val="CFE3D5"/>
                </a:solidFill>
                <a:latin typeface="Lucida Sans Unicode"/>
                <a:cs typeface="Lucida Sans Unicode"/>
              </a:rPr>
              <a:t>          </a:t>
            </a:r>
            <a:r>
              <a:rPr sz="2250" spc="-150" dirty="0">
                <a:solidFill>
                  <a:srgbClr val="CFE3D5"/>
                </a:solidFill>
                <a:latin typeface="Lucida Sans Unicode"/>
                <a:cs typeface="Lucida Sans Unicode"/>
              </a:rPr>
              <a:t> </a:t>
            </a:r>
            <a:r>
              <a:rPr lang="en-US" sz="2250" spc="70" dirty="0">
                <a:solidFill>
                  <a:srgbClr val="CFE3D5"/>
                </a:solidFill>
                <a:latin typeface="Lucida Sans Unicode"/>
                <a:cs typeface="Lucida Sans Unicode"/>
              </a:rPr>
              <a:t>Streamlit</a:t>
            </a:r>
            <a:endParaRPr sz="2250" spc="70" dirty="0">
              <a:solidFill>
                <a:srgbClr val="CFE3D5"/>
              </a:solidFill>
              <a:latin typeface="Lucida Sans Unicode"/>
              <a:cs typeface="Lucida Sans Unicode"/>
            </a:endParaRPr>
          </a:p>
        </p:txBody>
      </p:sp>
      <p:sp>
        <p:nvSpPr>
          <p:cNvPr id="24" name="object 24"/>
          <p:cNvSpPr/>
          <p:nvPr/>
        </p:nvSpPr>
        <p:spPr>
          <a:xfrm>
            <a:off x="960107" y="6377952"/>
            <a:ext cx="7221855" cy="576580"/>
          </a:xfrm>
          <a:custGeom>
            <a:avLst/>
            <a:gdLst/>
            <a:ahLst/>
            <a:cxnLst/>
            <a:rect l="l" t="t" r="r" b="b"/>
            <a:pathLst>
              <a:path w="7221855" h="576579">
                <a:moveTo>
                  <a:pt x="2667774" y="109728"/>
                </a:moveTo>
                <a:lnTo>
                  <a:pt x="2659138" y="67017"/>
                </a:lnTo>
                <a:lnTo>
                  <a:pt x="2635618" y="32143"/>
                </a:lnTo>
                <a:lnTo>
                  <a:pt x="2600744" y="8623"/>
                </a:lnTo>
                <a:lnTo>
                  <a:pt x="2558046" y="0"/>
                </a:lnTo>
                <a:lnTo>
                  <a:pt x="109728" y="0"/>
                </a:lnTo>
                <a:lnTo>
                  <a:pt x="67030" y="8623"/>
                </a:lnTo>
                <a:lnTo>
                  <a:pt x="32156" y="32143"/>
                </a:lnTo>
                <a:lnTo>
                  <a:pt x="8636" y="67017"/>
                </a:lnTo>
                <a:lnTo>
                  <a:pt x="0" y="109728"/>
                </a:lnTo>
                <a:lnTo>
                  <a:pt x="0" y="466344"/>
                </a:lnTo>
                <a:lnTo>
                  <a:pt x="8636" y="509041"/>
                </a:lnTo>
                <a:lnTo>
                  <a:pt x="32156" y="543915"/>
                </a:lnTo>
                <a:lnTo>
                  <a:pt x="67030" y="567436"/>
                </a:lnTo>
                <a:lnTo>
                  <a:pt x="109728" y="576072"/>
                </a:lnTo>
                <a:lnTo>
                  <a:pt x="2558046" y="576072"/>
                </a:lnTo>
                <a:lnTo>
                  <a:pt x="2600744" y="567436"/>
                </a:lnTo>
                <a:lnTo>
                  <a:pt x="2635618" y="543915"/>
                </a:lnTo>
                <a:lnTo>
                  <a:pt x="2659138" y="509041"/>
                </a:lnTo>
                <a:lnTo>
                  <a:pt x="2667774" y="466344"/>
                </a:lnTo>
                <a:lnTo>
                  <a:pt x="2667774" y="109728"/>
                </a:lnTo>
                <a:close/>
              </a:path>
              <a:path w="7221855" h="576579">
                <a:moveTo>
                  <a:pt x="5270093" y="104711"/>
                </a:moveTo>
                <a:lnTo>
                  <a:pt x="5262473" y="67017"/>
                </a:lnTo>
                <a:lnTo>
                  <a:pt x="5238953" y="32143"/>
                </a:lnTo>
                <a:lnTo>
                  <a:pt x="5204079" y="8623"/>
                </a:lnTo>
                <a:lnTo>
                  <a:pt x="5161369" y="0"/>
                </a:lnTo>
                <a:lnTo>
                  <a:pt x="3095777" y="0"/>
                </a:lnTo>
                <a:lnTo>
                  <a:pt x="3053080" y="8623"/>
                </a:lnTo>
                <a:lnTo>
                  <a:pt x="3018205" y="32143"/>
                </a:lnTo>
                <a:lnTo>
                  <a:pt x="2994685" y="67017"/>
                </a:lnTo>
                <a:lnTo>
                  <a:pt x="2986049" y="109728"/>
                </a:lnTo>
                <a:lnTo>
                  <a:pt x="2986049" y="466344"/>
                </a:lnTo>
                <a:lnTo>
                  <a:pt x="2994685" y="509041"/>
                </a:lnTo>
                <a:lnTo>
                  <a:pt x="3018205" y="543915"/>
                </a:lnTo>
                <a:lnTo>
                  <a:pt x="3053080" y="567436"/>
                </a:lnTo>
                <a:lnTo>
                  <a:pt x="3095777" y="576072"/>
                </a:lnTo>
                <a:lnTo>
                  <a:pt x="5161369" y="576072"/>
                </a:lnTo>
                <a:lnTo>
                  <a:pt x="5204079" y="567436"/>
                </a:lnTo>
                <a:lnTo>
                  <a:pt x="5238953" y="543915"/>
                </a:lnTo>
                <a:lnTo>
                  <a:pt x="5262473" y="509041"/>
                </a:lnTo>
                <a:lnTo>
                  <a:pt x="5270093" y="471347"/>
                </a:lnTo>
                <a:lnTo>
                  <a:pt x="5270093" y="104711"/>
                </a:lnTo>
                <a:close/>
              </a:path>
              <a:path w="7221855" h="576579">
                <a:moveTo>
                  <a:pt x="7221525" y="109728"/>
                </a:moveTo>
                <a:lnTo>
                  <a:pt x="7212889" y="67017"/>
                </a:lnTo>
                <a:lnTo>
                  <a:pt x="7189368" y="32143"/>
                </a:lnTo>
                <a:lnTo>
                  <a:pt x="7154494" y="8623"/>
                </a:lnTo>
                <a:lnTo>
                  <a:pt x="7111797" y="0"/>
                </a:lnTo>
                <a:lnTo>
                  <a:pt x="5556364" y="0"/>
                </a:lnTo>
                <a:lnTo>
                  <a:pt x="5513654" y="8623"/>
                </a:lnTo>
                <a:lnTo>
                  <a:pt x="5478780" y="32143"/>
                </a:lnTo>
                <a:lnTo>
                  <a:pt x="5455259" y="67017"/>
                </a:lnTo>
                <a:lnTo>
                  <a:pt x="5446636" y="109728"/>
                </a:lnTo>
                <a:lnTo>
                  <a:pt x="5446636" y="466344"/>
                </a:lnTo>
                <a:lnTo>
                  <a:pt x="5455259" y="509041"/>
                </a:lnTo>
                <a:lnTo>
                  <a:pt x="5478780" y="543915"/>
                </a:lnTo>
                <a:lnTo>
                  <a:pt x="5513654" y="567436"/>
                </a:lnTo>
                <a:lnTo>
                  <a:pt x="5556364" y="576072"/>
                </a:lnTo>
                <a:lnTo>
                  <a:pt x="7111797" y="576072"/>
                </a:lnTo>
                <a:lnTo>
                  <a:pt x="7154494" y="567436"/>
                </a:lnTo>
                <a:lnTo>
                  <a:pt x="7189368" y="543915"/>
                </a:lnTo>
                <a:lnTo>
                  <a:pt x="7212889" y="509041"/>
                </a:lnTo>
                <a:lnTo>
                  <a:pt x="7221525" y="466344"/>
                </a:lnTo>
                <a:lnTo>
                  <a:pt x="7221525" y="109728"/>
                </a:lnTo>
                <a:close/>
              </a:path>
            </a:pathLst>
          </a:custGeom>
          <a:solidFill>
            <a:srgbClr val="E9F2E9"/>
          </a:solidFill>
        </p:spPr>
        <p:txBody>
          <a:bodyPr wrap="square" lIns="0" tIns="0" rIns="0" bIns="0" rtlCol="0"/>
          <a:lstStyle/>
          <a:p>
            <a:endParaRPr/>
          </a:p>
        </p:txBody>
      </p:sp>
      <p:sp>
        <p:nvSpPr>
          <p:cNvPr id="25" name="object 25"/>
          <p:cNvSpPr txBox="1"/>
          <p:nvPr/>
        </p:nvSpPr>
        <p:spPr>
          <a:xfrm>
            <a:off x="6560880" y="6439153"/>
            <a:ext cx="1466850" cy="405239"/>
          </a:xfrm>
          <a:prstGeom prst="rect">
            <a:avLst/>
          </a:prstGeom>
        </p:spPr>
        <p:txBody>
          <a:bodyPr vert="horz" wrap="square" lIns="0" tIns="12700" rIns="0" bIns="0" rtlCol="0">
            <a:spAutoFit/>
          </a:bodyPr>
          <a:lstStyle/>
          <a:p>
            <a:pPr marL="12700">
              <a:lnSpc>
                <a:spcPct val="100000"/>
              </a:lnSpc>
              <a:spcBef>
                <a:spcPts val="100"/>
              </a:spcBef>
            </a:pPr>
            <a:r>
              <a:rPr lang="en-US" sz="2550" spc="-140" dirty="0">
                <a:solidFill>
                  <a:srgbClr val="2D6A4E"/>
                </a:solidFill>
                <a:latin typeface="Arial Black"/>
              </a:rPr>
              <a:t>Platform</a:t>
            </a:r>
            <a:endParaRPr sz="2550" spc="-140" dirty="0">
              <a:solidFill>
                <a:srgbClr val="2D6A4E"/>
              </a:solidFill>
              <a:latin typeface="Arial Black"/>
            </a:endParaRPr>
          </a:p>
        </p:txBody>
      </p:sp>
      <p:sp>
        <p:nvSpPr>
          <p:cNvPr id="28" name="object 28"/>
          <p:cNvSpPr/>
          <p:nvPr/>
        </p:nvSpPr>
        <p:spPr>
          <a:xfrm>
            <a:off x="8458200" y="6377940"/>
            <a:ext cx="2030095" cy="576580"/>
          </a:xfrm>
          <a:custGeom>
            <a:avLst/>
            <a:gdLst/>
            <a:ahLst/>
            <a:cxnLst/>
            <a:rect l="l" t="t" r="r" b="b"/>
            <a:pathLst>
              <a:path w="2030095" h="576579">
                <a:moveTo>
                  <a:pt x="1920240" y="576071"/>
                </a:moveTo>
                <a:lnTo>
                  <a:pt x="109728" y="576071"/>
                </a:lnTo>
                <a:lnTo>
                  <a:pt x="67026" y="567446"/>
                </a:lnTo>
                <a:lnTo>
                  <a:pt x="32147" y="543925"/>
                </a:lnTo>
                <a:lnTo>
                  <a:pt x="8626" y="509045"/>
                </a:lnTo>
                <a:lnTo>
                  <a:pt x="0" y="466344"/>
                </a:lnTo>
                <a:lnTo>
                  <a:pt x="0" y="109728"/>
                </a:lnTo>
                <a:lnTo>
                  <a:pt x="8626" y="67026"/>
                </a:lnTo>
                <a:lnTo>
                  <a:pt x="32147" y="32146"/>
                </a:lnTo>
                <a:lnTo>
                  <a:pt x="67026" y="8626"/>
                </a:lnTo>
                <a:lnTo>
                  <a:pt x="109728" y="0"/>
                </a:lnTo>
                <a:lnTo>
                  <a:pt x="1920240" y="0"/>
                </a:lnTo>
                <a:lnTo>
                  <a:pt x="1962941" y="8626"/>
                </a:lnTo>
                <a:lnTo>
                  <a:pt x="1997821" y="32146"/>
                </a:lnTo>
                <a:lnTo>
                  <a:pt x="2021341" y="67026"/>
                </a:lnTo>
                <a:lnTo>
                  <a:pt x="2029753" y="108665"/>
                </a:lnTo>
                <a:lnTo>
                  <a:pt x="2029753" y="467406"/>
                </a:lnTo>
                <a:lnTo>
                  <a:pt x="2021341" y="509045"/>
                </a:lnTo>
                <a:lnTo>
                  <a:pt x="1997821" y="543925"/>
                </a:lnTo>
                <a:lnTo>
                  <a:pt x="1962941" y="567446"/>
                </a:lnTo>
                <a:lnTo>
                  <a:pt x="1920240" y="576071"/>
                </a:lnTo>
                <a:close/>
              </a:path>
            </a:pathLst>
          </a:custGeom>
          <a:solidFill>
            <a:srgbClr val="E9F2E9"/>
          </a:solidFill>
        </p:spPr>
        <p:txBody>
          <a:bodyPr wrap="square" lIns="0" tIns="0" rIns="0" bIns="0" rtlCol="0"/>
          <a:lstStyle/>
          <a:p>
            <a:endParaRPr/>
          </a:p>
        </p:txBody>
      </p:sp>
      <p:sp>
        <p:nvSpPr>
          <p:cNvPr id="29" name="object 29"/>
          <p:cNvSpPr txBox="1"/>
          <p:nvPr/>
        </p:nvSpPr>
        <p:spPr>
          <a:xfrm>
            <a:off x="8534500" y="6439153"/>
            <a:ext cx="1877695" cy="405239"/>
          </a:xfrm>
          <a:prstGeom prst="rect">
            <a:avLst/>
          </a:prstGeom>
        </p:spPr>
        <p:txBody>
          <a:bodyPr vert="horz" wrap="square" lIns="0" tIns="12700" rIns="0" bIns="0" rtlCol="0">
            <a:spAutoFit/>
          </a:bodyPr>
          <a:lstStyle/>
          <a:p>
            <a:pPr marL="12700">
              <a:lnSpc>
                <a:spcPct val="100000"/>
              </a:lnSpc>
              <a:spcBef>
                <a:spcPts val="100"/>
              </a:spcBef>
            </a:pPr>
            <a:r>
              <a:rPr lang="en-US" sz="2550" spc="-140" dirty="0">
                <a:solidFill>
                  <a:srgbClr val="2D6A4E"/>
                </a:solidFill>
                <a:latin typeface="Arial Black"/>
              </a:rPr>
              <a:t>App</a:t>
            </a:r>
            <a:r>
              <a:rPr lang="ar-EG" sz="2550" spc="-140" dirty="0">
                <a:solidFill>
                  <a:srgbClr val="2D6A4E"/>
                </a:solidFill>
                <a:latin typeface="Arial Black"/>
              </a:rPr>
              <a:t> </a:t>
            </a:r>
            <a:r>
              <a:rPr lang="en-US" sz="2550" spc="-140" dirty="0">
                <a:solidFill>
                  <a:srgbClr val="2D6A4E"/>
                </a:solidFill>
                <a:latin typeface="Arial Black"/>
              </a:rPr>
              <a:t>Type</a:t>
            </a:r>
            <a:endParaRPr sz="2550" spc="-140" dirty="0">
              <a:solidFill>
                <a:srgbClr val="2D6A4E"/>
              </a:solidFill>
              <a:latin typeface="Arial Black"/>
            </a:endParaRPr>
          </a:p>
        </p:txBody>
      </p:sp>
      <p:sp>
        <p:nvSpPr>
          <p:cNvPr id="32" name="object 32"/>
          <p:cNvSpPr/>
          <p:nvPr/>
        </p:nvSpPr>
        <p:spPr>
          <a:xfrm>
            <a:off x="5181599" y="7142733"/>
            <a:ext cx="3250683" cy="619047"/>
          </a:xfrm>
          <a:custGeom>
            <a:avLst/>
            <a:gdLst/>
            <a:ahLst/>
            <a:cxnLst/>
            <a:rect l="l" t="t" r="r" b="b"/>
            <a:pathLst>
              <a:path w="1775459" h="576579">
                <a:moveTo>
                  <a:pt x="1665160" y="576071"/>
                </a:moveTo>
                <a:lnTo>
                  <a:pt x="109727" y="576071"/>
                </a:lnTo>
                <a:lnTo>
                  <a:pt x="67026" y="567445"/>
                </a:lnTo>
                <a:lnTo>
                  <a:pt x="32146" y="543925"/>
                </a:lnTo>
                <a:lnTo>
                  <a:pt x="8626" y="509045"/>
                </a:lnTo>
                <a:lnTo>
                  <a:pt x="0" y="466343"/>
                </a:lnTo>
                <a:lnTo>
                  <a:pt x="0" y="109727"/>
                </a:lnTo>
                <a:lnTo>
                  <a:pt x="8626" y="67026"/>
                </a:lnTo>
                <a:lnTo>
                  <a:pt x="32146" y="32146"/>
                </a:lnTo>
                <a:lnTo>
                  <a:pt x="67026" y="8626"/>
                </a:lnTo>
                <a:lnTo>
                  <a:pt x="109727" y="0"/>
                </a:lnTo>
                <a:lnTo>
                  <a:pt x="1665160" y="0"/>
                </a:lnTo>
                <a:lnTo>
                  <a:pt x="1707862" y="8626"/>
                </a:lnTo>
                <a:lnTo>
                  <a:pt x="1742741" y="32146"/>
                </a:lnTo>
                <a:lnTo>
                  <a:pt x="1766262" y="67026"/>
                </a:lnTo>
                <a:lnTo>
                  <a:pt x="1774888" y="109727"/>
                </a:lnTo>
                <a:lnTo>
                  <a:pt x="1774888" y="466343"/>
                </a:lnTo>
                <a:lnTo>
                  <a:pt x="1766262" y="509045"/>
                </a:lnTo>
                <a:lnTo>
                  <a:pt x="1742741" y="543925"/>
                </a:lnTo>
                <a:lnTo>
                  <a:pt x="1707862" y="567445"/>
                </a:lnTo>
                <a:lnTo>
                  <a:pt x="1665160" y="576071"/>
                </a:lnTo>
                <a:close/>
              </a:path>
            </a:pathLst>
          </a:custGeom>
          <a:solidFill>
            <a:srgbClr val="E9F2E9"/>
          </a:solidFill>
        </p:spPr>
        <p:txBody>
          <a:bodyPr wrap="square" lIns="0" tIns="0" rIns="0" bIns="0" rtlCol="0"/>
          <a:lstStyle/>
          <a:p>
            <a:endParaRPr dirty="0"/>
          </a:p>
        </p:txBody>
      </p:sp>
      <p:sp>
        <p:nvSpPr>
          <p:cNvPr id="33" name="object 33"/>
          <p:cNvSpPr txBox="1"/>
          <p:nvPr/>
        </p:nvSpPr>
        <p:spPr>
          <a:xfrm>
            <a:off x="5260957" y="7228698"/>
            <a:ext cx="3288783" cy="405239"/>
          </a:xfrm>
          <a:prstGeom prst="rect">
            <a:avLst/>
          </a:prstGeom>
        </p:spPr>
        <p:txBody>
          <a:bodyPr vert="horz" wrap="square" lIns="0" tIns="12700" rIns="0" bIns="0" rtlCol="0">
            <a:spAutoFit/>
          </a:bodyPr>
          <a:lstStyle/>
          <a:p>
            <a:pPr marL="12700">
              <a:lnSpc>
                <a:spcPct val="100000"/>
              </a:lnSpc>
              <a:spcBef>
                <a:spcPts val="100"/>
              </a:spcBef>
            </a:pPr>
            <a:r>
              <a:rPr lang="en-US" sz="2550" spc="-140" dirty="0">
                <a:solidFill>
                  <a:srgbClr val="2D6A4E"/>
                </a:solidFill>
                <a:latin typeface="Arial Black"/>
              </a:rPr>
              <a:t>Operating System</a:t>
            </a:r>
            <a:endParaRPr sz="2550" spc="-140" dirty="0">
              <a:solidFill>
                <a:srgbClr val="2D6A4E"/>
              </a:solidFill>
              <a:latin typeface="Arial Black"/>
            </a:endParaRPr>
          </a:p>
        </p:txBody>
      </p:sp>
      <p:sp>
        <p:nvSpPr>
          <p:cNvPr id="34" name="object 34"/>
          <p:cNvSpPr/>
          <p:nvPr/>
        </p:nvSpPr>
        <p:spPr>
          <a:xfrm>
            <a:off x="960107" y="7132332"/>
            <a:ext cx="3796665" cy="576580"/>
          </a:xfrm>
          <a:custGeom>
            <a:avLst/>
            <a:gdLst/>
            <a:ahLst/>
            <a:cxnLst/>
            <a:rect l="l" t="t" r="r" b="b"/>
            <a:pathLst>
              <a:path w="3796665" h="576579">
                <a:moveTo>
                  <a:pt x="1518945" y="105892"/>
                </a:moveTo>
                <a:lnTo>
                  <a:pt x="1511096" y="67017"/>
                </a:lnTo>
                <a:lnTo>
                  <a:pt x="1487576" y="32143"/>
                </a:lnTo>
                <a:lnTo>
                  <a:pt x="1452689" y="8623"/>
                </a:lnTo>
                <a:lnTo>
                  <a:pt x="1409992" y="0"/>
                </a:lnTo>
                <a:lnTo>
                  <a:pt x="109728" y="0"/>
                </a:lnTo>
                <a:lnTo>
                  <a:pt x="67030" y="8623"/>
                </a:lnTo>
                <a:lnTo>
                  <a:pt x="32156" y="32143"/>
                </a:lnTo>
                <a:lnTo>
                  <a:pt x="8636" y="67017"/>
                </a:lnTo>
                <a:lnTo>
                  <a:pt x="0" y="109728"/>
                </a:lnTo>
                <a:lnTo>
                  <a:pt x="0" y="466344"/>
                </a:lnTo>
                <a:lnTo>
                  <a:pt x="8636" y="509041"/>
                </a:lnTo>
                <a:lnTo>
                  <a:pt x="32156" y="543915"/>
                </a:lnTo>
                <a:lnTo>
                  <a:pt x="67030" y="567436"/>
                </a:lnTo>
                <a:lnTo>
                  <a:pt x="109728" y="576072"/>
                </a:lnTo>
                <a:lnTo>
                  <a:pt x="1409992" y="576072"/>
                </a:lnTo>
                <a:lnTo>
                  <a:pt x="1452689" y="567436"/>
                </a:lnTo>
                <a:lnTo>
                  <a:pt x="1487576" y="543915"/>
                </a:lnTo>
                <a:lnTo>
                  <a:pt x="1511096" y="509041"/>
                </a:lnTo>
                <a:lnTo>
                  <a:pt x="1518945" y="470166"/>
                </a:lnTo>
                <a:lnTo>
                  <a:pt x="1518945" y="105892"/>
                </a:lnTo>
                <a:close/>
              </a:path>
              <a:path w="3796665" h="576579">
                <a:moveTo>
                  <a:pt x="3796385" y="108661"/>
                </a:moveTo>
                <a:lnTo>
                  <a:pt x="3787965" y="67017"/>
                </a:lnTo>
                <a:lnTo>
                  <a:pt x="3764445" y="32143"/>
                </a:lnTo>
                <a:lnTo>
                  <a:pt x="3729571" y="8623"/>
                </a:lnTo>
                <a:lnTo>
                  <a:pt x="3686873" y="0"/>
                </a:lnTo>
                <a:lnTo>
                  <a:pt x="1876348" y="0"/>
                </a:lnTo>
                <a:lnTo>
                  <a:pt x="1833651" y="8623"/>
                </a:lnTo>
                <a:lnTo>
                  <a:pt x="1798777" y="32143"/>
                </a:lnTo>
                <a:lnTo>
                  <a:pt x="1775256" y="67017"/>
                </a:lnTo>
                <a:lnTo>
                  <a:pt x="1766620" y="109728"/>
                </a:lnTo>
                <a:lnTo>
                  <a:pt x="1766620" y="466344"/>
                </a:lnTo>
                <a:lnTo>
                  <a:pt x="1775256" y="509041"/>
                </a:lnTo>
                <a:lnTo>
                  <a:pt x="1798777" y="543915"/>
                </a:lnTo>
                <a:lnTo>
                  <a:pt x="1833651" y="567436"/>
                </a:lnTo>
                <a:lnTo>
                  <a:pt x="1876348" y="576072"/>
                </a:lnTo>
                <a:lnTo>
                  <a:pt x="3686873" y="576072"/>
                </a:lnTo>
                <a:lnTo>
                  <a:pt x="3729571" y="567436"/>
                </a:lnTo>
                <a:lnTo>
                  <a:pt x="3764445" y="543915"/>
                </a:lnTo>
                <a:lnTo>
                  <a:pt x="3787965" y="509041"/>
                </a:lnTo>
                <a:lnTo>
                  <a:pt x="3796385" y="467398"/>
                </a:lnTo>
                <a:lnTo>
                  <a:pt x="3796385" y="108661"/>
                </a:lnTo>
                <a:close/>
              </a:path>
            </a:pathLst>
          </a:custGeom>
          <a:solidFill>
            <a:srgbClr val="E9F2E9"/>
          </a:solidFill>
        </p:spPr>
        <p:txBody>
          <a:bodyPr wrap="square" lIns="0" tIns="0" rIns="0" bIns="0" rtlCol="0"/>
          <a:lstStyle/>
          <a:p>
            <a:endParaRPr/>
          </a:p>
        </p:txBody>
      </p:sp>
      <p:sp>
        <p:nvSpPr>
          <p:cNvPr id="35" name="object 35"/>
          <p:cNvSpPr txBox="1"/>
          <p:nvPr/>
        </p:nvSpPr>
        <p:spPr>
          <a:xfrm>
            <a:off x="1005840" y="5713240"/>
            <a:ext cx="6070600" cy="1987339"/>
          </a:xfrm>
          <a:prstGeom prst="rect">
            <a:avLst/>
          </a:prstGeom>
        </p:spPr>
        <p:txBody>
          <a:bodyPr vert="horz" wrap="square" lIns="0" tIns="12700" rIns="0" bIns="0" rtlCol="0">
            <a:spAutoFit/>
          </a:bodyPr>
          <a:lstStyle/>
          <a:p>
            <a:pPr marL="12700">
              <a:lnSpc>
                <a:spcPct val="100000"/>
              </a:lnSpc>
              <a:spcBef>
                <a:spcPts val="100"/>
              </a:spcBef>
            </a:pPr>
            <a:r>
              <a:rPr lang="en-US" sz="3000" spc="-280" dirty="0">
                <a:solidFill>
                  <a:srgbClr val="1B4232"/>
                </a:solidFill>
                <a:latin typeface="Arial Black"/>
              </a:rPr>
              <a:t>Key Attributes Analyzed</a:t>
            </a:r>
            <a:endParaRPr sz="3000" spc="-280" dirty="0">
              <a:solidFill>
                <a:srgbClr val="1B4232"/>
              </a:solidFill>
              <a:latin typeface="Arial Black"/>
            </a:endParaRPr>
          </a:p>
          <a:p>
            <a:pPr marL="235585" marR="5080" indent="-147320">
              <a:lnSpc>
                <a:spcPts val="5940"/>
              </a:lnSpc>
              <a:spcBef>
                <a:spcPts val="355"/>
              </a:spcBef>
              <a:tabLst>
                <a:tab pos="1844675" algn="l"/>
                <a:tab pos="2949575" algn="l"/>
              </a:tabLst>
            </a:pPr>
            <a:r>
              <a:rPr lang="en-US" sz="2550" spc="-140" dirty="0">
                <a:solidFill>
                  <a:srgbClr val="2D6A4E"/>
                </a:solidFill>
                <a:latin typeface="Arial Black"/>
              </a:rPr>
              <a:t>License Type</a:t>
            </a:r>
            <a:r>
              <a:rPr sz="2550" dirty="0">
                <a:solidFill>
                  <a:srgbClr val="2D6A4E"/>
                </a:solidFill>
                <a:latin typeface="Arial Black"/>
                <a:cs typeface="Arial Black"/>
              </a:rPr>
              <a:t>	</a:t>
            </a:r>
            <a:r>
              <a:rPr lang="en-US" sz="2550" spc="-140" dirty="0">
                <a:solidFill>
                  <a:srgbClr val="2D6A4E"/>
                </a:solidFill>
                <a:latin typeface="Arial Black"/>
              </a:rPr>
              <a:t>Pricing Model</a:t>
            </a:r>
            <a:endParaRPr lang="ar-EG" sz="2550" spc="-140" dirty="0">
              <a:solidFill>
                <a:srgbClr val="2D6A4E"/>
              </a:solidFill>
              <a:latin typeface="Arial Black"/>
            </a:endParaRPr>
          </a:p>
          <a:p>
            <a:pPr marL="235585" marR="5080" indent="-147320" algn="just">
              <a:lnSpc>
                <a:spcPts val="5940"/>
              </a:lnSpc>
              <a:spcBef>
                <a:spcPts val="355"/>
              </a:spcBef>
              <a:tabLst>
                <a:tab pos="1844675" algn="l"/>
                <a:tab pos="2949575" algn="l"/>
              </a:tabLst>
            </a:pPr>
            <a:r>
              <a:rPr lang="en-US" sz="2550" spc="-140" dirty="0">
                <a:solidFill>
                  <a:srgbClr val="2D6A4E"/>
                </a:solidFill>
                <a:latin typeface="Arial Black"/>
              </a:rPr>
              <a:t>Country</a:t>
            </a:r>
            <a:r>
              <a:rPr sz="2550" dirty="0">
                <a:solidFill>
                  <a:srgbClr val="2D6A4E"/>
                </a:solidFill>
                <a:latin typeface="Arial Black"/>
                <a:cs typeface="Arial Black"/>
              </a:rPr>
              <a:t>	</a:t>
            </a:r>
            <a:r>
              <a:rPr lang="en-US" sz="2550" spc="-140" dirty="0">
                <a:solidFill>
                  <a:srgbClr val="2D6A4E"/>
                </a:solidFill>
                <a:latin typeface="Arial Black"/>
              </a:rPr>
              <a:t>Continent</a:t>
            </a:r>
            <a:endParaRPr sz="2550" spc="-140" dirty="0">
              <a:solidFill>
                <a:srgbClr val="2D6A4E"/>
              </a:solidFill>
              <a:latin typeface="Arial Black"/>
            </a:endParaRPr>
          </a:p>
        </p:txBody>
      </p:sp>
      <p:grpSp>
        <p:nvGrpSpPr>
          <p:cNvPr id="36" name="object 36"/>
          <p:cNvGrpSpPr/>
          <p:nvPr/>
        </p:nvGrpSpPr>
        <p:grpSpPr>
          <a:xfrm>
            <a:off x="803909" y="7806178"/>
            <a:ext cx="16488410" cy="1599565"/>
            <a:chOff x="803909" y="7806178"/>
            <a:chExt cx="16488410" cy="1599565"/>
          </a:xfrm>
        </p:grpSpPr>
        <p:sp>
          <p:nvSpPr>
            <p:cNvPr id="37" name="object 37"/>
            <p:cNvSpPr/>
            <p:nvPr/>
          </p:nvSpPr>
          <p:spPr>
            <a:xfrm>
              <a:off x="953001" y="7810941"/>
              <a:ext cx="16334740" cy="1590040"/>
            </a:xfrm>
            <a:custGeom>
              <a:avLst/>
              <a:gdLst/>
              <a:ahLst/>
              <a:cxnLst/>
              <a:rect l="l" t="t" r="r" b="b"/>
              <a:pathLst>
                <a:path w="16334740" h="1590040">
                  <a:moveTo>
                    <a:pt x="16140409" y="1589545"/>
                  </a:moveTo>
                  <a:lnTo>
                    <a:pt x="193712" y="1589545"/>
                  </a:lnTo>
                  <a:lnTo>
                    <a:pt x="149306" y="1584434"/>
                  </a:lnTo>
                  <a:lnTo>
                    <a:pt x="108537" y="1569874"/>
                  </a:lnTo>
                  <a:lnTo>
                    <a:pt x="72569" y="1547028"/>
                  </a:lnTo>
                  <a:lnTo>
                    <a:pt x="42566" y="1517061"/>
                  </a:lnTo>
                  <a:lnTo>
                    <a:pt x="19694" y="1481136"/>
                  </a:lnTo>
                  <a:lnTo>
                    <a:pt x="5117" y="1440414"/>
                  </a:lnTo>
                  <a:lnTo>
                    <a:pt x="0" y="1396060"/>
                  </a:lnTo>
                  <a:lnTo>
                    <a:pt x="0" y="193485"/>
                  </a:lnTo>
                  <a:lnTo>
                    <a:pt x="5117" y="149131"/>
                  </a:lnTo>
                  <a:lnTo>
                    <a:pt x="19694" y="108409"/>
                  </a:lnTo>
                  <a:lnTo>
                    <a:pt x="42566" y="72483"/>
                  </a:lnTo>
                  <a:lnTo>
                    <a:pt x="72569" y="42516"/>
                  </a:lnTo>
                  <a:lnTo>
                    <a:pt x="108537" y="19671"/>
                  </a:lnTo>
                  <a:lnTo>
                    <a:pt x="149306" y="5111"/>
                  </a:lnTo>
                  <a:lnTo>
                    <a:pt x="193712" y="0"/>
                  </a:lnTo>
                  <a:lnTo>
                    <a:pt x="16140409" y="0"/>
                  </a:lnTo>
                  <a:lnTo>
                    <a:pt x="16184815" y="5111"/>
                  </a:lnTo>
                  <a:lnTo>
                    <a:pt x="16225585" y="19671"/>
                  </a:lnTo>
                  <a:lnTo>
                    <a:pt x="16261553" y="42516"/>
                  </a:lnTo>
                  <a:lnTo>
                    <a:pt x="16291555" y="72483"/>
                  </a:lnTo>
                  <a:lnTo>
                    <a:pt x="16314427" y="108409"/>
                  </a:lnTo>
                  <a:lnTo>
                    <a:pt x="16329004" y="149131"/>
                  </a:lnTo>
                  <a:lnTo>
                    <a:pt x="16334122" y="193485"/>
                  </a:lnTo>
                  <a:lnTo>
                    <a:pt x="16334122" y="1396060"/>
                  </a:lnTo>
                  <a:lnTo>
                    <a:pt x="16329004" y="1440414"/>
                  </a:lnTo>
                  <a:lnTo>
                    <a:pt x="16314427" y="1481136"/>
                  </a:lnTo>
                  <a:lnTo>
                    <a:pt x="16291555" y="1517061"/>
                  </a:lnTo>
                  <a:lnTo>
                    <a:pt x="16261553" y="1547028"/>
                  </a:lnTo>
                  <a:lnTo>
                    <a:pt x="16225585" y="1569874"/>
                  </a:lnTo>
                  <a:lnTo>
                    <a:pt x="16184815" y="1584434"/>
                  </a:lnTo>
                  <a:lnTo>
                    <a:pt x="16140409" y="1589545"/>
                  </a:lnTo>
                  <a:close/>
                </a:path>
              </a:pathLst>
            </a:custGeom>
            <a:solidFill>
              <a:srgbClr val="FFFFFF"/>
            </a:solidFill>
          </p:spPr>
          <p:txBody>
            <a:bodyPr wrap="square" lIns="0" tIns="0" rIns="0" bIns="0" rtlCol="0"/>
            <a:lstStyle/>
            <a:p>
              <a:endParaRPr/>
            </a:p>
          </p:txBody>
        </p:sp>
        <p:sp>
          <p:nvSpPr>
            <p:cNvPr id="38" name="object 38"/>
            <p:cNvSpPr/>
            <p:nvPr/>
          </p:nvSpPr>
          <p:spPr>
            <a:xfrm>
              <a:off x="953001" y="7810941"/>
              <a:ext cx="16334740" cy="1590040"/>
            </a:xfrm>
            <a:custGeom>
              <a:avLst/>
              <a:gdLst/>
              <a:ahLst/>
              <a:cxnLst/>
              <a:rect l="l" t="t" r="r" b="b"/>
              <a:pathLst>
                <a:path w="16334740" h="1590040">
                  <a:moveTo>
                    <a:pt x="0" y="193485"/>
                  </a:moveTo>
                  <a:lnTo>
                    <a:pt x="5117" y="149131"/>
                  </a:lnTo>
                  <a:lnTo>
                    <a:pt x="19694" y="108409"/>
                  </a:lnTo>
                  <a:lnTo>
                    <a:pt x="42566" y="72483"/>
                  </a:lnTo>
                  <a:lnTo>
                    <a:pt x="72569" y="42516"/>
                  </a:lnTo>
                  <a:lnTo>
                    <a:pt x="108537" y="19671"/>
                  </a:lnTo>
                  <a:lnTo>
                    <a:pt x="149306" y="5111"/>
                  </a:lnTo>
                  <a:lnTo>
                    <a:pt x="193712" y="0"/>
                  </a:lnTo>
                  <a:lnTo>
                    <a:pt x="16140409" y="0"/>
                  </a:lnTo>
                  <a:lnTo>
                    <a:pt x="16184815" y="5111"/>
                  </a:lnTo>
                  <a:lnTo>
                    <a:pt x="16225585" y="19671"/>
                  </a:lnTo>
                  <a:lnTo>
                    <a:pt x="16261553" y="42516"/>
                  </a:lnTo>
                  <a:lnTo>
                    <a:pt x="16291555" y="72483"/>
                  </a:lnTo>
                  <a:lnTo>
                    <a:pt x="16314427" y="108409"/>
                  </a:lnTo>
                  <a:lnTo>
                    <a:pt x="16329004" y="149131"/>
                  </a:lnTo>
                  <a:lnTo>
                    <a:pt x="16334122" y="193485"/>
                  </a:lnTo>
                  <a:lnTo>
                    <a:pt x="16334122" y="1396060"/>
                  </a:lnTo>
                  <a:lnTo>
                    <a:pt x="16329004" y="1440414"/>
                  </a:lnTo>
                  <a:lnTo>
                    <a:pt x="16314427" y="1481136"/>
                  </a:lnTo>
                  <a:lnTo>
                    <a:pt x="16291555" y="1517061"/>
                  </a:lnTo>
                  <a:lnTo>
                    <a:pt x="16261553" y="1547028"/>
                  </a:lnTo>
                  <a:lnTo>
                    <a:pt x="16225585" y="1569874"/>
                  </a:lnTo>
                  <a:lnTo>
                    <a:pt x="16184815" y="1584434"/>
                  </a:lnTo>
                  <a:lnTo>
                    <a:pt x="16140409" y="1589545"/>
                  </a:lnTo>
                  <a:lnTo>
                    <a:pt x="193712" y="1589545"/>
                  </a:lnTo>
                  <a:lnTo>
                    <a:pt x="149306" y="1584434"/>
                  </a:lnTo>
                  <a:lnTo>
                    <a:pt x="108537" y="1569874"/>
                  </a:lnTo>
                  <a:lnTo>
                    <a:pt x="72569" y="1547028"/>
                  </a:lnTo>
                  <a:lnTo>
                    <a:pt x="42566" y="1517061"/>
                  </a:lnTo>
                  <a:lnTo>
                    <a:pt x="19694" y="1481136"/>
                  </a:lnTo>
                  <a:lnTo>
                    <a:pt x="5117" y="1440414"/>
                  </a:lnTo>
                  <a:lnTo>
                    <a:pt x="0" y="1396060"/>
                  </a:lnTo>
                  <a:lnTo>
                    <a:pt x="0" y="193485"/>
                  </a:lnTo>
                  <a:close/>
                </a:path>
              </a:pathLst>
            </a:custGeom>
            <a:ln w="9512">
              <a:solidFill>
                <a:srgbClr val="E3ECE4"/>
              </a:solidFill>
            </a:ln>
          </p:spPr>
          <p:txBody>
            <a:bodyPr wrap="square" lIns="0" tIns="0" rIns="0" bIns="0" rtlCol="0"/>
            <a:lstStyle/>
            <a:p>
              <a:endParaRPr/>
            </a:p>
          </p:txBody>
        </p:sp>
        <p:sp>
          <p:nvSpPr>
            <p:cNvPr id="39" name="object 39"/>
            <p:cNvSpPr/>
            <p:nvPr/>
          </p:nvSpPr>
          <p:spPr>
            <a:xfrm>
              <a:off x="803909" y="8133588"/>
              <a:ext cx="932815" cy="932815"/>
            </a:xfrm>
            <a:custGeom>
              <a:avLst/>
              <a:gdLst/>
              <a:ahLst/>
              <a:cxnLst/>
              <a:rect l="l" t="t" r="r" b="b"/>
              <a:pathLst>
                <a:path w="932814" h="932815">
                  <a:moveTo>
                    <a:pt x="466344" y="932688"/>
                  </a:moveTo>
                  <a:lnTo>
                    <a:pt x="418662" y="930280"/>
                  </a:lnTo>
                  <a:lnTo>
                    <a:pt x="372359" y="923213"/>
                  </a:lnTo>
                  <a:lnTo>
                    <a:pt x="327667" y="911722"/>
                  </a:lnTo>
                  <a:lnTo>
                    <a:pt x="284821" y="896040"/>
                  </a:lnTo>
                  <a:lnTo>
                    <a:pt x="244056" y="876403"/>
                  </a:lnTo>
                  <a:lnTo>
                    <a:pt x="205606" y="853044"/>
                  </a:lnTo>
                  <a:lnTo>
                    <a:pt x="169705" y="826198"/>
                  </a:lnTo>
                  <a:lnTo>
                    <a:pt x="136588" y="796099"/>
                  </a:lnTo>
                  <a:lnTo>
                    <a:pt x="106489" y="762982"/>
                  </a:lnTo>
                  <a:lnTo>
                    <a:pt x="79643" y="727081"/>
                  </a:lnTo>
                  <a:lnTo>
                    <a:pt x="56284" y="688631"/>
                  </a:lnTo>
                  <a:lnTo>
                    <a:pt x="36647" y="647866"/>
                  </a:lnTo>
                  <a:lnTo>
                    <a:pt x="20965" y="605020"/>
                  </a:lnTo>
                  <a:lnTo>
                    <a:pt x="9474" y="560328"/>
                  </a:lnTo>
                  <a:lnTo>
                    <a:pt x="2407" y="514025"/>
                  </a:lnTo>
                  <a:lnTo>
                    <a:pt x="0" y="466344"/>
                  </a:lnTo>
                  <a:lnTo>
                    <a:pt x="2407" y="418662"/>
                  </a:lnTo>
                  <a:lnTo>
                    <a:pt x="9474" y="372359"/>
                  </a:lnTo>
                  <a:lnTo>
                    <a:pt x="20965" y="327667"/>
                  </a:lnTo>
                  <a:lnTo>
                    <a:pt x="36647" y="284821"/>
                  </a:lnTo>
                  <a:lnTo>
                    <a:pt x="56284" y="244056"/>
                  </a:lnTo>
                  <a:lnTo>
                    <a:pt x="79643" y="205606"/>
                  </a:lnTo>
                  <a:lnTo>
                    <a:pt x="106489" y="169705"/>
                  </a:lnTo>
                  <a:lnTo>
                    <a:pt x="136588" y="136588"/>
                  </a:lnTo>
                  <a:lnTo>
                    <a:pt x="169705" y="106489"/>
                  </a:lnTo>
                  <a:lnTo>
                    <a:pt x="205606" y="79643"/>
                  </a:lnTo>
                  <a:lnTo>
                    <a:pt x="244056" y="56284"/>
                  </a:lnTo>
                  <a:lnTo>
                    <a:pt x="284821" y="36647"/>
                  </a:lnTo>
                  <a:lnTo>
                    <a:pt x="327667" y="20965"/>
                  </a:lnTo>
                  <a:lnTo>
                    <a:pt x="372359" y="9474"/>
                  </a:lnTo>
                  <a:lnTo>
                    <a:pt x="418662" y="2407"/>
                  </a:lnTo>
                  <a:lnTo>
                    <a:pt x="466344" y="0"/>
                  </a:lnTo>
                  <a:lnTo>
                    <a:pt x="514025" y="2407"/>
                  </a:lnTo>
                  <a:lnTo>
                    <a:pt x="560328" y="9474"/>
                  </a:lnTo>
                  <a:lnTo>
                    <a:pt x="605020" y="20965"/>
                  </a:lnTo>
                  <a:lnTo>
                    <a:pt x="647866" y="36647"/>
                  </a:lnTo>
                  <a:lnTo>
                    <a:pt x="688631" y="56284"/>
                  </a:lnTo>
                  <a:lnTo>
                    <a:pt x="727081" y="79643"/>
                  </a:lnTo>
                  <a:lnTo>
                    <a:pt x="762982" y="106489"/>
                  </a:lnTo>
                  <a:lnTo>
                    <a:pt x="796099" y="136588"/>
                  </a:lnTo>
                  <a:lnTo>
                    <a:pt x="826198" y="169705"/>
                  </a:lnTo>
                  <a:lnTo>
                    <a:pt x="853044" y="205606"/>
                  </a:lnTo>
                  <a:lnTo>
                    <a:pt x="876403" y="244056"/>
                  </a:lnTo>
                  <a:lnTo>
                    <a:pt x="896040" y="284821"/>
                  </a:lnTo>
                  <a:lnTo>
                    <a:pt x="911722" y="327667"/>
                  </a:lnTo>
                  <a:lnTo>
                    <a:pt x="923213" y="372359"/>
                  </a:lnTo>
                  <a:lnTo>
                    <a:pt x="930280" y="418662"/>
                  </a:lnTo>
                  <a:lnTo>
                    <a:pt x="932688" y="466344"/>
                  </a:lnTo>
                  <a:lnTo>
                    <a:pt x="930280" y="514025"/>
                  </a:lnTo>
                  <a:lnTo>
                    <a:pt x="923213" y="560328"/>
                  </a:lnTo>
                  <a:lnTo>
                    <a:pt x="911722" y="605020"/>
                  </a:lnTo>
                  <a:lnTo>
                    <a:pt x="896040" y="647866"/>
                  </a:lnTo>
                  <a:lnTo>
                    <a:pt x="876403" y="688631"/>
                  </a:lnTo>
                  <a:lnTo>
                    <a:pt x="853044" y="727081"/>
                  </a:lnTo>
                  <a:lnTo>
                    <a:pt x="826198" y="762982"/>
                  </a:lnTo>
                  <a:lnTo>
                    <a:pt x="796099" y="796099"/>
                  </a:lnTo>
                  <a:lnTo>
                    <a:pt x="762982" y="826198"/>
                  </a:lnTo>
                  <a:lnTo>
                    <a:pt x="727081" y="853044"/>
                  </a:lnTo>
                  <a:lnTo>
                    <a:pt x="688631" y="876403"/>
                  </a:lnTo>
                  <a:lnTo>
                    <a:pt x="647866" y="896040"/>
                  </a:lnTo>
                  <a:lnTo>
                    <a:pt x="605020" y="911722"/>
                  </a:lnTo>
                  <a:lnTo>
                    <a:pt x="560328" y="923213"/>
                  </a:lnTo>
                  <a:lnTo>
                    <a:pt x="514025" y="930280"/>
                  </a:lnTo>
                  <a:lnTo>
                    <a:pt x="466344" y="932688"/>
                  </a:lnTo>
                  <a:close/>
                </a:path>
              </a:pathLst>
            </a:custGeom>
            <a:solidFill>
              <a:srgbClr val="C8993D"/>
            </a:solidFill>
          </p:spPr>
          <p:txBody>
            <a:bodyPr wrap="square" lIns="0" tIns="0" rIns="0" bIns="0" rtlCol="0"/>
            <a:lstStyle/>
            <a:p>
              <a:endParaRPr/>
            </a:p>
          </p:txBody>
        </p:sp>
        <p:pic>
          <p:nvPicPr>
            <p:cNvPr id="40" name="object 40"/>
            <p:cNvPicPr/>
            <p:nvPr/>
          </p:nvPicPr>
          <p:blipFill>
            <a:blip r:embed="rId7" cstate="print"/>
            <a:stretch>
              <a:fillRect/>
            </a:stretch>
          </p:blipFill>
          <p:spPr>
            <a:xfrm>
              <a:off x="1009097" y="8338775"/>
              <a:ext cx="522350" cy="522350"/>
            </a:xfrm>
            <a:prstGeom prst="rect">
              <a:avLst/>
            </a:prstGeom>
          </p:spPr>
        </p:pic>
      </p:grpSp>
      <p:sp>
        <p:nvSpPr>
          <p:cNvPr id="48" name="object 48"/>
          <p:cNvSpPr/>
          <p:nvPr/>
        </p:nvSpPr>
        <p:spPr>
          <a:xfrm>
            <a:off x="17053103" y="9101539"/>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a:p>
        </p:txBody>
      </p:sp>
      <p:sp>
        <p:nvSpPr>
          <p:cNvPr id="55" name="TextBox 54">
            <a:extLst>
              <a:ext uri="{FF2B5EF4-FFF2-40B4-BE49-F238E27FC236}">
                <a16:creationId xmlns:a16="http://schemas.microsoft.com/office/drawing/2014/main" id="{6257926F-721B-328A-DF78-E1F15DA87C36}"/>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05</a:t>
            </a:r>
            <a:endParaRPr lang="en-US" sz="2500" dirty="0"/>
          </a:p>
        </p:txBody>
      </p:sp>
      <p:sp>
        <p:nvSpPr>
          <p:cNvPr id="56" name="TextBox 55">
            <a:extLst>
              <a:ext uri="{FF2B5EF4-FFF2-40B4-BE49-F238E27FC236}">
                <a16:creationId xmlns:a16="http://schemas.microsoft.com/office/drawing/2014/main" id="{9ACD4237-95B1-FE44-24F6-D6DA87EA3FC5}"/>
              </a:ext>
            </a:extLst>
          </p:cNvPr>
          <p:cNvSpPr txBox="1"/>
          <p:nvPr/>
        </p:nvSpPr>
        <p:spPr>
          <a:xfrm>
            <a:off x="1907113" y="8164949"/>
            <a:ext cx="15161687" cy="1169551"/>
          </a:xfrm>
          <a:prstGeom prst="rect">
            <a:avLst/>
          </a:prstGeom>
          <a:noFill/>
        </p:spPr>
        <p:txBody>
          <a:bodyPr wrap="square" rtlCol="0">
            <a:spAutoFit/>
          </a:bodyPr>
          <a:lstStyle/>
          <a:p>
            <a:r>
              <a:rPr lang="en-US" sz="2600" spc="-210" dirty="0">
                <a:solidFill>
                  <a:srgbClr val="1B4232"/>
                </a:solidFill>
                <a:latin typeface="Arial Black"/>
              </a:rPr>
              <a:t>Technology Stack: </a:t>
            </a:r>
            <a:r>
              <a:rPr lang="en-US" sz="2600" spc="-10" dirty="0">
                <a:solidFill>
                  <a:srgbClr val="1B4232"/>
                </a:solidFill>
                <a:latin typeface="Lucida Sans Unicode"/>
                <a:cs typeface="Lucida Sans Unicode"/>
              </a:rPr>
              <a:t>Data Collection (Playwright, Requests) → Data Processing (Pandas) → Data Storage (SQL Server) → Interactive Dashboard (Streamlit).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47419" y="749300"/>
            <a:ext cx="5605780" cy="311150"/>
          </a:xfrm>
          <a:prstGeom prst="rect">
            <a:avLst/>
          </a:prstGeom>
        </p:spPr>
        <p:txBody>
          <a:bodyPr vert="horz" wrap="square" lIns="0" tIns="15875" rIns="0" bIns="0" rtlCol="0">
            <a:spAutoFit/>
          </a:bodyPr>
          <a:lstStyle/>
          <a:p>
            <a:pPr marL="12700">
              <a:lnSpc>
                <a:spcPct val="100000"/>
              </a:lnSpc>
              <a:spcBef>
                <a:spcPts val="125"/>
              </a:spcBef>
              <a:tabLst>
                <a:tab pos="1525270" algn="l"/>
                <a:tab pos="1790700" algn="l"/>
                <a:tab pos="1996439" algn="l"/>
                <a:tab pos="3705860" algn="l"/>
              </a:tabLst>
            </a:pPr>
            <a:r>
              <a:rPr sz="1850" spc="-135" dirty="0">
                <a:solidFill>
                  <a:srgbClr val="7EB069"/>
                </a:solidFill>
                <a:latin typeface="Arial Black"/>
                <a:cs typeface="Arial Black"/>
              </a:rPr>
              <a:t>C</a:t>
            </a:r>
            <a:r>
              <a:rPr sz="1850" spc="-285" dirty="0">
                <a:solidFill>
                  <a:srgbClr val="7EB069"/>
                </a:solidFill>
                <a:latin typeface="Arial Black"/>
                <a:cs typeface="Arial Black"/>
              </a:rPr>
              <a:t> </a:t>
            </a:r>
            <a:r>
              <a:rPr sz="1850" spc="-70" dirty="0">
                <a:solidFill>
                  <a:srgbClr val="7EB069"/>
                </a:solidFill>
                <a:latin typeface="Arial Black"/>
                <a:cs typeface="Arial Black"/>
              </a:rPr>
              <a:t>H</a:t>
            </a:r>
            <a:r>
              <a:rPr sz="1850" spc="-280" dirty="0">
                <a:solidFill>
                  <a:srgbClr val="7EB069"/>
                </a:solidFill>
                <a:latin typeface="Arial Black"/>
                <a:cs typeface="Arial Black"/>
              </a:rPr>
              <a:t> </a:t>
            </a:r>
            <a:r>
              <a:rPr sz="1850" spc="-150" dirty="0">
                <a:solidFill>
                  <a:srgbClr val="7EB069"/>
                </a:solidFill>
                <a:latin typeface="Arial Black"/>
                <a:cs typeface="Arial Black"/>
              </a:rPr>
              <a:t>A</a:t>
            </a:r>
            <a:r>
              <a:rPr sz="1850" spc="-285" dirty="0">
                <a:solidFill>
                  <a:srgbClr val="7EB069"/>
                </a:solidFill>
                <a:latin typeface="Arial Black"/>
                <a:cs typeface="Arial Black"/>
              </a:rPr>
              <a:t> </a:t>
            </a:r>
            <a:r>
              <a:rPr sz="1850" spc="-130" dirty="0">
                <a:solidFill>
                  <a:srgbClr val="7EB069"/>
                </a:solidFill>
                <a:latin typeface="Arial Black"/>
                <a:cs typeface="Arial Black"/>
              </a:rPr>
              <a:t>P</a:t>
            </a:r>
            <a:r>
              <a:rPr sz="1850" spc="-280" dirty="0">
                <a:solidFill>
                  <a:srgbClr val="7EB069"/>
                </a:solidFill>
                <a:latin typeface="Arial Black"/>
                <a:cs typeface="Arial Black"/>
              </a:rPr>
              <a:t> </a:t>
            </a:r>
            <a:r>
              <a:rPr sz="1850" spc="-250" dirty="0">
                <a:solidFill>
                  <a:srgbClr val="7EB069"/>
                </a:solidFill>
                <a:latin typeface="Arial Black"/>
                <a:cs typeface="Arial Black"/>
              </a:rPr>
              <a:t>T</a:t>
            </a:r>
            <a:r>
              <a:rPr sz="1850" spc="-285" dirty="0">
                <a:solidFill>
                  <a:srgbClr val="7EB069"/>
                </a:solidFill>
                <a:latin typeface="Arial Black"/>
                <a:cs typeface="Arial Black"/>
              </a:rPr>
              <a:t> </a:t>
            </a:r>
            <a:r>
              <a:rPr sz="1850" spc="-195" dirty="0">
                <a:solidFill>
                  <a:srgbClr val="7EB069"/>
                </a:solidFill>
                <a:latin typeface="Arial Black"/>
                <a:cs typeface="Arial Black"/>
              </a:rPr>
              <a:t>E</a:t>
            </a:r>
            <a:r>
              <a:rPr sz="1850" spc="-280" dirty="0">
                <a:solidFill>
                  <a:srgbClr val="7EB069"/>
                </a:solidFill>
                <a:latin typeface="Arial Black"/>
                <a:cs typeface="Arial Black"/>
              </a:rPr>
              <a:t> </a:t>
            </a:r>
            <a:r>
              <a:rPr sz="1850" spc="-50" dirty="0">
                <a:solidFill>
                  <a:srgbClr val="7EB069"/>
                </a:solidFill>
                <a:latin typeface="Arial Black"/>
                <a:cs typeface="Arial Black"/>
              </a:rPr>
              <a:t>R</a:t>
            </a:r>
            <a:r>
              <a:rPr sz="1850" dirty="0">
                <a:solidFill>
                  <a:srgbClr val="7EB069"/>
                </a:solidFill>
                <a:latin typeface="Arial Black"/>
                <a:cs typeface="Arial Black"/>
              </a:rPr>
              <a:t>	</a:t>
            </a:r>
            <a:r>
              <a:rPr lang="ar-EG" sz="1850" spc="-310" dirty="0">
                <a:solidFill>
                  <a:srgbClr val="7EB069"/>
                </a:solidFill>
                <a:latin typeface="Arial Black"/>
                <a:cs typeface="Arial Black"/>
              </a:rPr>
              <a:t>2</a:t>
            </a:r>
            <a:r>
              <a:rPr sz="1850" dirty="0">
                <a:solidFill>
                  <a:srgbClr val="7EB069"/>
                </a:solidFill>
                <a:latin typeface="Arial Black"/>
                <a:cs typeface="Arial Black"/>
              </a:rPr>
              <a:t>	</a:t>
            </a:r>
            <a:r>
              <a:rPr sz="1850" spc="-50" dirty="0">
                <a:solidFill>
                  <a:srgbClr val="7EB069"/>
                </a:solidFill>
                <a:latin typeface="Arial Black"/>
                <a:cs typeface="Arial Black"/>
              </a:rPr>
              <a:t>·</a:t>
            </a:r>
            <a:r>
              <a:rPr sz="1850" dirty="0">
                <a:solidFill>
                  <a:srgbClr val="7EB069"/>
                </a:solidFill>
                <a:latin typeface="Arial Black"/>
                <a:cs typeface="Arial Black"/>
              </a:rPr>
              <a:t>	</a:t>
            </a:r>
            <a:r>
              <a:rPr sz="1850" spc="-195" dirty="0">
                <a:solidFill>
                  <a:srgbClr val="7EB069"/>
                </a:solidFill>
                <a:latin typeface="Arial Black"/>
                <a:cs typeface="Arial Black"/>
              </a:rPr>
              <a:t>R</a:t>
            </a:r>
            <a:r>
              <a:rPr sz="1850" spc="-285" dirty="0">
                <a:solidFill>
                  <a:srgbClr val="7EB069"/>
                </a:solidFill>
                <a:latin typeface="Arial Black"/>
                <a:cs typeface="Arial Black"/>
              </a:rPr>
              <a:t> </a:t>
            </a:r>
            <a:r>
              <a:rPr sz="1850" spc="-195" dirty="0">
                <a:solidFill>
                  <a:srgbClr val="7EB069"/>
                </a:solidFill>
                <a:latin typeface="Arial Black"/>
                <a:cs typeface="Arial Black"/>
              </a:rPr>
              <a:t>E</a:t>
            </a:r>
            <a:r>
              <a:rPr sz="1850" spc="-280" dirty="0">
                <a:solidFill>
                  <a:srgbClr val="7EB069"/>
                </a:solidFill>
                <a:latin typeface="Arial Black"/>
                <a:cs typeface="Arial Black"/>
              </a:rPr>
              <a:t> </a:t>
            </a:r>
            <a:r>
              <a:rPr sz="1850" spc="-210" dirty="0">
                <a:solidFill>
                  <a:srgbClr val="7EB069"/>
                </a:solidFill>
                <a:latin typeface="Arial Black"/>
                <a:cs typeface="Arial Black"/>
              </a:rPr>
              <a:t>S</a:t>
            </a:r>
            <a:r>
              <a:rPr sz="1850" spc="-285" dirty="0">
                <a:solidFill>
                  <a:srgbClr val="7EB069"/>
                </a:solidFill>
                <a:latin typeface="Arial Black"/>
                <a:cs typeface="Arial Black"/>
              </a:rPr>
              <a:t> </a:t>
            </a:r>
            <a:r>
              <a:rPr sz="1850" spc="-195" dirty="0">
                <a:solidFill>
                  <a:srgbClr val="7EB069"/>
                </a:solidFill>
                <a:latin typeface="Arial Black"/>
                <a:cs typeface="Arial Black"/>
              </a:rPr>
              <a:t>E</a:t>
            </a:r>
            <a:r>
              <a:rPr sz="1850" spc="-280" dirty="0">
                <a:solidFill>
                  <a:srgbClr val="7EB069"/>
                </a:solidFill>
                <a:latin typeface="Arial Black"/>
                <a:cs typeface="Arial Black"/>
              </a:rPr>
              <a:t> </a:t>
            </a:r>
            <a:r>
              <a:rPr sz="1850" spc="-150" dirty="0">
                <a:solidFill>
                  <a:srgbClr val="7EB069"/>
                </a:solidFill>
                <a:latin typeface="Arial Black"/>
                <a:cs typeface="Arial Black"/>
              </a:rPr>
              <a:t>A</a:t>
            </a:r>
            <a:r>
              <a:rPr sz="1850" spc="-285" dirty="0">
                <a:solidFill>
                  <a:srgbClr val="7EB069"/>
                </a:solidFill>
                <a:latin typeface="Arial Black"/>
                <a:cs typeface="Arial Black"/>
              </a:rPr>
              <a:t> </a:t>
            </a:r>
            <a:r>
              <a:rPr sz="1850" spc="-195" dirty="0">
                <a:solidFill>
                  <a:srgbClr val="7EB069"/>
                </a:solidFill>
                <a:latin typeface="Arial Black"/>
                <a:cs typeface="Arial Black"/>
              </a:rPr>
              <a:t>R</a:t>
            </a:r>
            <a:r>
              <a:rPr sz="1850" spc="-280" dirty="0">
                <a:solidFill>
                  <a:srgbClr val="7EB069"/>
                </a:solidFill>
                <a:latin typeface="Arial Black"/>
                <a:cs typeface="Arial Black"/>
              </a:rPr>
              <a:t> </a:t>
            </a:r>
            <a:r>
              <a:rPr sz="1850" spc="-135" dirty="0">
                <a:solidFill>
                  <a:srgbClr val="7EB069"/>
                </a:solidFill>
                <a:latin typeface="Arial Black"/>
                <a:cs typeface="Arial Black"/>
              </a:rPr>
              <a:t>C</a:t>
            </a:r>
            <a:r>
              <a:rPr sz="1850" spc="-285" dirty="0">
                <a:solidFill>
                  <a:srgbClr val="7EB069"/>
                </a:solidFill>
                <a:latin typeface="Arial Black"/>
                <a:cs typeface="Arial Black"/>
              </a:rPr>
              <a:t> </a:t>
            </a:r>
            <a:r>
              <a:rPr sz="1850" spc="-50" dirty="0">
                <a:solidFill>
                  <a:srgbClr val="7EB069"/>
                </a:solidFill>
                <a:latin typeface="Arial Black"/>
                <a:cs typeface="Arial Black"/>
              </a:rPr>
              <a:t>H</a:t>
            </a:r>
            <a:r>
              <a:rPr sz="1850" dirty="0">
                <a:solidFill>
                  <a:srgbClr val="7EB069"/>
                </a:solidFill>
                <a:latin typeface="Arial Black"/>
                <a:cs typeface="Arial Black"/>
              </a:rPr>
              <a:t>	</a:t>
            </a:r>
            <a:r>
              <a:rPr sz="1850" spc="-170" dirty="0">
                <a:solidFill>
                  <a:srgbClr val="7EB069"/>
                </a:solidFill>
                <a:latin typeface="Arial Black"/>
                <a:cs typeface="Arial Black"/>
              </a:rPr>
              <a:t>F</a:t>
            </a:r>
            <a:r>
              <a:rPr sz="1850" spc="-285" dirty="0">
                <a:solidFill>
                  <a:srgbClr val="7EB069"/>
                </a:solidFill>
                <a:latin typeface="Arial Black"/>
                <a:cs typeface="Arial Black"/>
              </a:rPr>
              <a:t> </a:t>
            </a:r>
            <a:r>
              <a:rPr sz="1850" spc="-195" dirty="0">
                <a:solidFill>
                  <a:srgbClr val="7EB069"/>
                </a:solidFill>
                <a:latin typeface="Arial Black"/>
                <a:cs typeface="Arial Black"/>
              </a:rPr>
              <a:t>R</a:t>
            </a:r>
            <a:r>
              <a:rPr sz="1850" spc="-285" dirty="0">
                <a:solidFill>
                  <a:srgbClr val="7EB069"/>
                </a:solidFill>
                <a:latin typeface="Arial Black"/>
                <a:cs typeface="Arial Black"/>
              </a:rPr>
              <a:t> </a:t>
            </a:r>
            <a:r>
              <a:rPr sz="1850" spc="-150" dirty="0">
                <a:solidFill>
                  <a:srgbClr val="7EB069"/>
                </a:solidFill>
                <a:latin typeface="Arial Black"/>
                <a:cs typeface="Arial Black"/>
              </a:rPr>
              <a:t>A</a:t>
            </a:r>
            <a:r>
              <a:rPr sz="1850" spc="-280" dirty="0">
                <a:solidFill>
                  <a:srgbClr val="7EB069"/>
                </a:solidFill>
                <a:latin typeface="Arial Black"/>
                <a:cs typeface="Arial Black"/>
              </a:rPr>
              <a:t> </a:t>
            </a:r>
            <a:r>
              <a:rPr sz="1850" spc="-35" dirty="0">
                <a:solidFill>
                  <a:srgbClr val="7EB069"/>
                </a:solidFill>
                <a:latin typeface="Arial Black"/>
                <a:cs typeface="Arial Black"/>
              </a:rPr>
              <a:t>M</a:t>
            </a:r>
            <a:r>
              <a:rPr sz="1850" spc="-285" dirty="0">
                <a:solidFill>
                  <a:srgbClr val="7EB069"/>
                </a:solidFill>
                <a:latin typeface="Arial Black"/>
                <a:cs typeface="Arial Black"/>
              </a:rPr>
              <a:t> </a:t>
            </a:r>
            <a:r>
              <a:rPr sz="1850" spc="-195" dirty="0">
                <a:solidFill>
                  <a:srgbClr val="7EB069"/>
                </a:solidFill>
                <a:latin typeface="Arial Black"/>
                <a:cs typeface="Arial Black"/>
              </a:rPr>
              <a:t>E</a:t>
            </a:r>
            <a:r>
              <a:rPr sz="1850" spc="-280" dirty="0">
                <a:solidFill>
                  <a:srgbClr val="7EB069"/>
                </a:solidFill>
                <a:latin typeface="Arial Black"/>
                <a:cs typeface="Arial Black"/>
              </a:rPr>
              <a:t> </a:t>
            </a:r>
            <a:r>
              <a:rPr sz="1850" spc="-120" dirty="0">
                <a:solidFill>
                  <a:srgbClr val="7EB069"/>
                </a:solidFill>
                <a:latin typeface="Arial Black"/>
                <a:cs typeface="Arial Black"/>
              </a:rPr>
              <a:t>W</a:t>
            </a:r>
            <a:r>
              <a:rPr sz="1850" spc="-285" dirty="0">
                <a:solidFill>
                  <a:srgbClr val="7EB069"/>
                </a:solidFill>
                <a:latin typeface="Arial Black"/>
                <a:cs typeface="Arial Black"/>
              </a:rPr>
              <a:t> </a:t>
            </a:r>
            <a:r>
              <a:rPr sz="1850" spc="-100" dirty="0">
                <a:solidFill>
                  <a:srgbClr val="7EB069"/>
                </a:solidFill>
                <a:latin typeface="Arial Black"/>
                <a:cs typeface="Arial Black"/>
              </a:rPr>
              <a:t>O</a:t>
            </a:r>
            <a:r>
              <a:rPr sz="1850" spc="-285" dirty="0">
                <a:solidFill>
                  <a:srgbClr val="7EB069"/>
                </a:solidFill>
                <a:latin typeface="Arial Black"/>
                <a:cs typeface="Arial Black"/>
              </a:rPr>
              <a:t> </a:t>
            </a:r>
            <a:r>
              <a:rPr sz="1850" spc="-195" dirty="0">
                <a:solidFill>
                  <a:srgbClr val="7EB069"/>
                </a:solidFill>
                <a:latin typeface="Arial Black"/>
                <a:cs typeface="Arial Black"/>
              </a:rPr>
              <a:t>R</a:t>
            </a:r>
            <a:r>
              <a:rPr sz="1850" spc="-280" dirty="0">
                <a:solidFill>
                  <a:srgbClr val="7EB069"/>
                </a:solidFill>
                <a:latin typeface="Arial Black"/>
                <a:cs typeface="Arial Black"/>
              </a:rPr>
              <a:t> </a:t>
            </a:r>
            <a:r>
              <a:rPr sz="1850" spc="-360" dirty="0">
                <a:solidFill>
                  <a:srgbClr val="7EB069"/>
                </a:solidFill>
                <a:latin typeface="Arial Black"/>
                <a:cs typeface="Arial Black"/>
              </a:rPr>
              <a:t>K</a:t>
            </a:r>
            <a:endParaRPr sz="1850" dirty="0">
              <a:latin typeface="Arial Black"/>
              <a:cs typeface="Arial Black"/>
            </a:endParaRPr>
          </a:p>
        </p:txBody>
      </p:sp>
      <p:sp>
        <p:nvSpPr>
          <p:cNvPr id="3" name="object 3" descr="$PPTXTitle"/>
          <p:cNvSpPr txBox="1">
            <a:spLocks noGrp="1"/>
          </p:cNvSpPr>
          <p:nvPr>
            <p:ph type="title"/>
          </p:nvPr>
        </p:nvSpPr>
        <p:spPr>
          <a:prstGeom prst="rect">
            <a:avLst/>
          </a:prstGeom>
        </p:spPr>
        <p:txBody>
          <a:bodyPr vert="horz" wrap="square" lIns="0" tIns="157911" rIns="0" bIns="0" rtlCol="0">
            <a:spAutoFit/>
          </a:bodyPr>
          <a:lstStyle/>
          <a:p>
            <a:pPr marL="12700">
              <a:lnSpc>
                <a:spcPct val="100000"/>
              </a:lnSpc>
              <a:spcBef>
                <a:spcPts val="100"/>
              </a:spcBef>
            </a:pPr>
            <a:r>
              <a:rPr sz="4500" spc="-310" dirty="0"/>
              <a:t>Eight</a:t>
            </a:r>
            <a:r>
              <a:rPr sz="4500" spc="-425" dirty="0"/>
              <a:t> </a:t>
            </a:r>
            <a:r>
              <a:rPr sz="4500" spc="-430" dirty="0"/>
              <a:t>SMART</a:t>
            </a:r>
            <a:r>
              <a:rPr sz="4500" spc="-425" dirty="0"/>
              <a:t> </a:t>
            </a:r>
            <a:r>
              <a:rPr sz="4500" spc="-305" dirty="0"/>
              <a:t>Questions</a:t>
            </a:r>
            <a:r>
              <a:rPr sz="4500" spc="-425" dirty="0"/>
              <a:t> </a:t>
            </a:r>
            <a:r>
              <a:rPr sz="4500" spc="-270" dirty="0"/>
              <a:t>Guiding</a:t>
            </a:r>
            <a:r>
              <a:rPr sz="4500" spc="-425" dirty="0"/>
              <a:t> </a:t>
            </a:r>
            <a:r>
              <a:rPr sz="4500" spc="-240" dirty="0"/>
              <a:t>the</a:t>
            </a:r>
            <a:r>
              <a:rPr sz="4500" spc="-425" dirty="0"/>
              <a:t> </a:t>
            </a:r>
            <a:r>
              <a:rPr sz="4500" spc="-325" dirty="0"/>
              <a:t>Analysis</a:t>
            </a:r>
            <a:endParaRPr sz="4500" dirty="0"/>
          </a:p>
        </p:txBody>
      </p:sp>
      <p:grpSp>
        <p:nvGrpSpPr>
          <p:cNvPr id="4" name="object 4"/>
          <p:cNvGrpSpPr/>
          <p:nvPr/>
        </p:nvGrpSpPr>
        <p:grpSpPr>
          <a:xfrm>
            <a:off x="861438" y="2625847"/>
            <a:ext cx="3905885" cy="2901950"/>
            <a:chOff x="861438" y="2625847"/>
            <a:chExt cx="3905885" cy="2901950"/>
          </a:xfrm>
        </p:grpSpPr>
        <p:sp>
          <p:nvSpPr>
            <p:cNvPr id="5" name="object 5"/>
            <p:cNvSpPr/>
            <p:nvPr/>
          </p:nvSpPr>
          <p:spPr>
            <a:xfrm>
              <a:off x="866518" y="2630927"/>
              <a:ext cx="3895725" cy="2891790"/>
            </a:xfrm>
            <a:custGeom>
              <a:avLst/>
              <a:gdLst/>
              <a:ahLst/>
              <a:cxnLst/>
              <a:rect l="l" t="t" r="r" b="b"/>
              <a:pathLst>
                <a:path w="3895725" h="2891790">
                  <a:moveTo>
                    <a:pt x="3697814" y="2891780"/>
                  </a:move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close/>
                </a:path>
              </a:pathLst>
            </a:custGeom>
            <a:solidFill>
              <a:srgbClr val="1F4F38"/>
            </a:solidFill>
          </p:spPr>
          <p:txBody>
            <a:bodyPr wrap="square" lIns="0" tIns="0" rIns="0" bIns="0" rtlCol="0"/>
            <a:lstStyle/>
            <a:p>
              <a:endParaRPr/>
            </a:p>
          </p:txBody>
        </p:sp>
        <p:sp>
          <p:nvSpPr>
            <p:cNvPr id="6" name="object 6"/>
            <p:cNvSpPr/>
            <p:nvPr/>
          </p:nvSpPr>
          <p:spPr>
            <a:xfrm>
              <a:off x="866518" y="2630927"/>
              <a:ext cx="3895725" cy="2891790"/>
            </a:xfrm>
            <a:custGeom>
              <a:avLst/>
              <a:gdLst/>
              <a:ahLst/>
              <a:cxnLst/>
              <a:rect l="l" t="t" r="r" b="b"/>
              <a:pathLst>
                <a:path w="3895725" h="2891790">
                  <a:moveTo>
                    <a:pt x="0" y="197463"/>
                  </a:move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close/>
                </a:path>
              </a:pathLst>
            </a:custGeom>
            <a:ln w="9746">
              <a:solidFill>
                <a:srgbClr val="E3ECE4"/>
              </a:solidFill>
            </a:ln>
          </p:spPr>
          <p:txBody>
            <a:bodyPr wrap="square" lIns="0" tIns="0" rIns="0" bIns="0" rtlCol="0"/>
            <a:lstStyle/>
            <a:p>
              <a:endParaRPr/>
            </a:p>
          </p:txBody>
        </p:sp>
        <p:sp>
          <p:nvSpPr>
            <p:cNvPr id="7" name="object 7"/>
            <p:cNvSpPr/>
            <p:nvPr/>
          </p:nvSpPr>
          <p:spPr>
            <a:xfrm>
              <a:off x="3765041" y="2784348"/>
              <a:ext cx="631190" cy="631190"/>
            </a:xfrm>
            <a:custGeom>
              <a:avLst/>
              <a:gdLst/>
              <a:ahLst/>
              <a:cxnLst/>
              <a:rect l="l" t="t" r="r" b="b"/>
              <a:pathLst>
                <a:path w="631189" h="631189">
                  <a:moveTo>
                    <a:pt x="315467" y="630935"/>
                  </a:moveTo>
                  <a:lnTo>
                    <a:pt x="268854" y="627515"/>
                  </a:lnTo>
                  <a:lnTo>
                    <a:pt x="224362" y="617578"/>
                  </a:lnTo>
                  <a:lnTo>
                    <a:pt x="182481" y="601613"/>
                  </a:lnTo>
                  <a:lnTo>
                    <a:pt x="143699" y="580108"/>
                  </a:lnTo>
                  <a:lnTo>
                    <a:pt x="108504" y="553551"/>
                  </a:lnTo>
                  <a:lnTo>
                    <a:pt x="77384" y="522431"/>
                  </a:lnTo>
                  <a:lnTo>
                    <a:pt x="50827" y="487236"/>
                  </a:lnTo>
                  <a:lnTo>
                    <a:pt x="29322" y="448454"/>
                  </a:lnTo>
                  <a:lnTo>
                    <a:pt x="13357" y="406573"/>
                  </a:lnTo>
                  <a:lnTo>
                    <a:pt x="3420" y="362081"/>
                  </a:lnTo>
                  <a:lnTo>
                    <a:pt x="0" y="315467"/>
                  </a:lnTo>
                  <a:lnTo>
                    <a:pt x="3420" y="268854"/>
                  </a:lnTo>
                  <a:lnTo>
                    <a:pt x="13357" y="224362"/>
                  </a:lnTo>
                  <a:lnTo>
                    <a:pt x="29322" y="182481"/>
                  </a:lnTo>
                  <a:lnTo>
                    <a:pt x="50827" y="143699"/>
                  </a:lnTo>
                  <a:lnTo>
                    <a:pt x="77384" y="108504"/>
                  </a:lnTo>
                  <a:lnTo>
                    <a:pt x="108504" y="77384"/>
                  </a:lnTo>
                  <a:lnTo>
                    <a:pt x="143699" y="50827"/>
                  </a:lnTo>
                  <a:lnTo>
                    <a:pt x="182481" y="29322"/>
                  </a:lnTo>
                  <a:lnTo>
                    <a:pt x="224362" y="13357"/>
                  </a:lnTo>
                  <a:lnTo>
                    <a:pt x="268854" y="3420"/>
                  </a:lnTo>
                  <a:lnTo>
                    <a:pt x="315467" y="0"/>
                  </a:lnTo>
                  <a:lnTo>
                    <a:pt x="362081" y="3420"/>
                  </a:lnTo>
                  <a:lnTo>
                    <a:pt x="406573" y="13357"/>
                  </a:lnTo>
                  <a:lnTo>
                    <a:pt x="448454" y="29322"/>
                  </a:lnTo>
                  <a:lnTo>
                    <a:pt x="487236" y="50827"/>
                  </a:lnTo>
                  <a:lnTo>
                    <a:pt x="522431" y="77384"/>
                  </a:lnTo>
                  <a:lnTo>
                    <a:pt x="553551" y="108504"/>
                  </a:lnTo>
                  <a:lnTo>
                    <a:pt x="580108" y="143699"/>
                  </a:lnTo>
                  <a:lnTo>
                    <a:pt x="601613" y="182481"/>
                  </a:lnTo>
                  <a:lnTo>
                    <a:pt x="617578" y="224362"/>
                  </a:lnTo>
                  <a:lnTo>
                    <a:pt x="627515" y="268854"/>
                  </a:lnTo>
                  <a:lnTo>
                    <a:pt x="630935" y="315467"/>
                  </a:lnTo>
                  <a:lnTo>
                    <a:pt x="627515" y="362081"/>
                  </a:lnTo>
                  <a:lnTo>
                    <a:pt x="617578" y="406573"/>
                  </a:lnTo>
                  <a:lnTo>
                    <a:pt x="601613" y="448454"/>
                  </a:lnTo>
                  <a:lnTo>
                    <a:pt x="580108" y="487236"/>
                  </a:lnTo>
                  <a:lnTo>
                    <a:pt x="553551" y="522431"/>
                  </a:lnTo>
                  <a:lnTo>
                    <a:pt x="522431" y="553551"/>
                  </a:lnTo>
                  <a:lnTo>
                    <a:pt x="487236" y="580108"/>
                  </a:lnTo>
                  <a:lnTo>
                    <a:pt x="448454" y="601613"/>
                  </a:lnTo>
                  <a:lnTo>
                    <a:pt x="406573" y="617578"/>
                  </a:lnTo>
                  <a:lnTo>
                    <a:pt x="362081" y="627515"/>
                  </a:lnTo>
                  <a:lnTo>
                    <a:pt x="315467" y="630935"/>
                  </a:lnTo>
                  <a:close/>
                </a:path>
              </a:pathLst>
            </a:custGeom>
            <a:solidFill>
              <a:srgbClr val="7EB069"/>
            </a:solidFill>
          </p:spPr>
          <p:txBody>
            <a:bodyPr wrap="square" lIns="0" tIns="0" rIns="0" bIns="0" rtlCol="0"/>
            <a:lstStyle/>
            <a:p>
              <a:endParaRPr/>
            </a:p>
          </p:txBody>
        </p:sp>
        <p:pic>
          <p:nvPicPr>
            <p:cNvPr id="8" name="object 8"/>
            <p:cNvPicPr/>
            <p:nvPr/>
          </p:nvPicPr>
          <p:blipFill>
            <a:blip r:embed="rId3" cstate="print"/>
            <a:stretch>
              <a:fillRect/>
            </a:stretch>
          </p:blipFill>
          <p:spPr>
            <a:xfrm>
              <a:off x="3907002" y="2926308"/>
              <a:ext cx="346995" cy="346995"/>
            </a:xfrm>
            <a:prstGeom prst="rect">
              <a:avLst/>
            </a:prstGeom>
          </p:spPr>
        </p:pic>
      </p:grpSp>
      <p:sp>
        <p:nvSpPr>
          <p:cNvPr id="9" name="object 9"/>
          <p:cNvSpPr txBox="1"/>
          <p:nvPr/>
        </p:nvSpPr>
        <p:spPr>
          <a:xfrm>
            <a:off x="914400" y="2835943"/>
            <a:ext cx="4456024" cy="2334613"/>
          </a:xfrm>
          <a:prstGeom prst="rect">
            <a:avLst/>
          </a:prstGeom>
        </p:spPr>
        <p:txBody>
          <a:bodyPr vert="horz" wrap="square" lIns="0" tIns="79375" rIns="0" bIns="0" rtlCol="0">
            <a:spAutoFit/>
          </a:bodyPr>
          <a:lstStyle/>
          <a:p>
            <a:pPr marL="89535">
              <a:lnSpc>
                <a:spcPct val="100000"/>
              </a:lnSpc>
              <a:spcBef>
                <a:spcPts val="625"/>
              </a:spcBef>
            </a:pPr>
            <a:r>
              <a:rPr sz="3300" spc="-25" dirty="0">
                <a:solidFill>
                  <a:srgbClr val="DBE9DF"/>
                </a:solidFill>
                <a:latin typeface="Arial Black"/>
                <a:cs typeface="Arial Black"/>
              </a:rPr>
              <a:t>01</a:t>
            </a:r>
            <a:endParaRPr sz="3300" dirty="0">
              <a:latin typeface="Arial Black"/>
              <a:cs typeface="Arial Black"/>
            </a:endParaRPr>
          </a:p>
          <a:p>
            <a:pPr marL="89535" marR="1001394">
              <a:lnSpc>
                <a:spcPct val="100000"/>
              </a:lnSpc>
              <a:spcBef>
                <a:spcPts val="470"/>
              </a:spcBef>
            </a:pPr>
            <a:r>
              <a:rPr lang="en-US" sz="2750" spc="-75" dirty="0">
                <a:solidFill>
                  <a:srgbClr val="FFFFFF"/>
                </a:solidFill>
                <a:latin typeface="Arial Black"/>
              </a:rPr>
              <a:t> Pricing Analysis</a:t>
            </a:r>
            <a:endParaRPr lang="ar-EG" sz="2750" spc="-75" dirty="0">
              <a:solidFill>
                <a:srgbClr val="FFFFFF"/>
              </a:solidFill>
              <a:latin typeface="Arial Black"/>
            </a:endParaRPr>
          </a:p>
          <a:p>
            <a:pPr marL="89535" marR="1001394">
              <a:lnSpc>
                <a:spcPct val="100000"/>
              </a:lnSpc>
              <a:spcBef>
                <a:spcPts val="470"/>
              </a:spcBef>
            </a:pPr>
            <a:endParaRPr lang="ar-EG" sz="2750" spc="-75" dirty="0">
              <a:solidFill>
                <a:srgbClr val="FFFFFF"/>
              </a:solidFill>
              <a:latin typeface="Arial Black"/>
            </a:endParaRPr>
          </a:p>
          <a:p>
            <a:pPr marL="89535" marR="1001394" algn="ctr">
              <a:lnSpc>
                <a:spcPct val="100000"/>
              </a:lnSpc>
              <a:spcBef>
                <a:spcPts val="470"/>
              </a:spcBef>
            </a:pPr>
            <a:r>
              <a:rPr lang="en-US" sz="2300" dirty="0">
                <a:solidFill>
                  <a:srgbClr val="B6D3BE"/>
                </a:solidFill>
                <a:latin typeface="Lucida Sans Unicode"/>
                <a:cs typeface="Lucida Sans Unicode"/>
              </a:rPr>
              <a:t>Does License Category affect Pricing Category?</a:t>
            </a:r>
            <a:endParaRPr sz="2300" dirty="0">
              <a:solidFill>
                <a:srgbClr val="B6D3BE"/>
              </a:solidFill>
              <a:latin typeface="Lucida Sans Unicode"/>
              <a:cs typeface="Lucida Sans Unicode"/>
            </a:endParaRPr>
          </a:p>
        </p:txBody>
      </p:sp>
      <p:grpSp>
        <p:nvGrpSpPr>
          <p:cNvPr id="10" name="object 10"/>
          <p:cNvGrpSpPr/>
          <p:nvPr/>
        </p:nvGrpSpPr>
        <p:grpSpPr>
          <a:xfrm>
            <a:off x="5135249" y="2625847"/>
            <a:ext cx="3905885" cy="2901950"/>
            <a:chOff x="5135249" y="2625847"/>
            <a:chExt cx="3905885" cy="2901950"/>
          </a:xfrm>
        </p:grpSpPr>
        <p:sp>
          <p:nvSpPr>
            <p:cNvPr id="11" name="object 11"/>
            <p:cNvSpPr/>
            <p:nvPr/>
          </p:nvSpPr>
          <p:spPr>
            <a:xfrm>
              <a:off x="5140329" y="2630927"/>
              <a:ext cx="3895725" cy="2891790"/>
            </a:xfrm>
            <a:custGeom>
              <a:avLst/>
              <a:gdLst/>
              <a:ahLst/>
              <a:cxnLst/>
              <a:rect l="l" t="t" r="r" b="b"/>
              <a:pathLst>
                <a:path w="3895725" h="2891790">
                  <a:moveTo>
                    <a:pt x="3697814" y="2891780"/>
                  </a:move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close/>
                </a:path>
              </a:pathLst>
            </a:custGeom>
            <a:solidFill>
              <a:srgbClr val="1F4F38"/>
            </a:solidFill>
          </p:spPr>
          <p:txBody>
            <a:bodyPr wrap="square" lIns="0" tIns="0" rIns="0" bIns="0" rtlCol="0"/>
            <a:lstStyle/>
            <a:p>
              <a:endParaRPr/>
            </a:p>
          </p:txBody>
        </p:sp>
        <p:sp>
          <p:nvSpPr>
            <p:cNvPr id="12" name="object 12"/>
            <p:cNvSpPr/>
            <p:nvPr/>
          </p:nvSpPr>
          <p:spPr>
            <a:xfrm>
              <a:off x="5140329" y="2630927"/>
              <a:ext cx="3895725" cy="2891790"/>
            </a:xfrm>
            <a:custGeom>
              <a:avLst/>
              <a:gdLst/>
              <a:ahLst/>
              <a:cxnLst/>
              <a:rect l="l" t="t" r="r" b="b"/>
              <a:pathLst>
                <a:path w="3895725" h="2891790">
                  <a:moveTo>
                    <a:pt x="0" y="197463"/>
                  </a:move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close/>
                </a:path>
              </a:pathLst>
            </a:custGeom>
            <a:ln w="9746">
              <a:solidFill>
                <a:srgbClr val="E3ECE4"/>
              </a:solidFill>
            </a:ln>
          </p:spPr>
          <p:txBody>
            <a:bodyPr wrap="square" lIns="0" tIns="0" rIns="0" bIns="0" rtlCol="0"/>
            <a:lstStyle/>
            <a:p>
              <a:endParaRPr/>
            </a:p>
          </p:txBody>
        </p:sp>
        <p:sp>
          <p:nvSpPr>
            <p:cNvPr id="13" name="object 13"/>
            <p:cNvSpPr/>
            <p:nvPr/>
          </p:nvSpPr>
          <p:spPr>
            <a:xfrm>
              <a:off x="7941564" y="2784348"/>
              <a:ext cx="631190" cy="631190"/>
            </a:xfrm>
            <a:custGeom>
              <a:avLst/>
              <a:gdLst/>
              <a:ahLst/>
              <a:cxnLst/>
              <a:rect l="l" t="t" r="r" b="b"/>
              <a:pathLst>
                <a:path w="631190" h="631189">
                  <a:moveTo>
                    <a:pt x="315467" y="630935"/>
                  </a:moveTo>
                  <a:lnTo>
                    <a:pt x="268854" y="627515"/>
                  </a:lnTo>
                  <a:lnTo>
                    <a:pt x="224362" y="617578"/>
                  </a:lnTo>
                  <a:lnTo>
                    <a:pt x="182481" y="601613"/>
                  </a:lnTo>
                  <a:lnTo>
                    <a:pt x="143699" y="580108"/>
                  </a:lnTo>
                  <a:lnTo>
                    <a:pt x="108504" y="553551"/>
                  </a:lnTo>
                  <a:lnTo>
                    <a:pt x="77384" y="522431"/>
                  </a:lnTo>
                  <a:lnTo>
                    <a:pt x="50827" y="487236"/>
                  </a:lnTo>
                  <a:lnTo>
                    <a:pt x="29322" y="448454"/>
                  </a:lnTo>
                  <a:lnTo>
                    <a:pt x="13357" y="406573"/>
                  </a:lnTo>
                  <a:lnTo>
                    <a:pt x="3420" y="362081"/>
                  </a:lnTo>
                  <a:lnTo>
                    <a:pt x="0" y="315467"/>
                  </a:lnTo>
                  <a:lnTo>
                    <a:pt x="3420" y="268854"/>
                  </a:lnTo>
                  <a:lnTo>
                    <a:pt x="13357" y="224362"/>
                  </a:lnTo>
                  <a:lnTo>
                    <a:pt x="29322" y="182481"/>
                  </a:lnTo>
                  <a:lnTo>
                    <a:pt x="50827" y="143699"/>
                  </a:lnTo>
                  <a:lnTo>
                    <a:pt x="77384" y="108504"/>
                  </a:lnTo>
                  <a:lnTo>
                    <a:pt x="108504" y="77384"/>
                  </a:lnTo>
                  <a:lnTo>
                    <a:pt x="143699" y="50827"/>
                  </a:lnTo>
                  <a:lnTo>
                    <a:pt x="182481" y="29322"/>
                  </a:lnTo>
                  <a:lnTo>
                    <a:pt x="224362" y="13357"/>
                  </a:lnTo>
                  <a:lnTo>
                    <a:pt x="268854" y="3420"/>
                  </a:lnTo>
                  <a:lnTo>
                    <a:pt x="315467" y="0"/>
                  </a:lnTo>
                  <a:lnTo>
                    <a:pt x="362081" y="3420"/>
                  </a:lnTo>
                  <a:lnTo>
                    <a:pt x="406573" y="13357"/>
                  </a:lnTo>
                  <a:lnTo>
                    <a:pt x="448454" y="29322"/>
                  </a:lnTo>
                  <a:lnTo>
                    <a:pt x="487236" y="50827"/>
                  </a:lnTo>
                  <a:lnTo>
                    <a:pt x="522431" y="77384"/>
                  </a:lnTo>
                  <a:lnTo>
                    <a:pt x="553551" y="108504"/>
                  </a:lnTo>
                  <a:lnTo>
                    <a:pt x="580108" y="143699"/>
                  </a:lnTo>
                  <a:lnTo>
                    <a:pt x="601613" y="182481"/>
                  </a:lnTo>
                  <a:lnTo>
                    <a:pt x="617578" y="224362"/>
                  </a:lnTo>
                  <a:lnTo>
                    <a:pt x="627515" y="268854"/>
                  </a:lnTo>
                  <a:lnTo>
                    <a:pt x="630935" y="315467"/>
                  </a:lnTo>
                  <a:lnTo>
                    <a:pt x="627515" y="362081"/>
                  </a:lnTo>
                  <a:lnTo>
                    <a:pt x="617578" y="406573"/>
                  </a:lnTo>
                  <a:lnTo>
                    <a:pt x="601613" y="448454"/>
                  </a:lnTo>
                  <a:lnTo>
                    <a:pt x="580108" y="487236"/>
                  </a:lnTo>
                  <a:lnTo>
                    <a:pt x="553551" y="522431"/>
                  </a:lnTo>
                  <a:lnTo>
                    <a:pt x="522431" y="553551"/>
                  </a:lnTo>
                  <a:lnTo>
                    <a:pt x="487236" y="580108"/>
                  </a:lnTo>
                  <a:lnTo>
                    <a:pt x="448454" y="601613"/>
                  </a:lnTo>
                  <a:lnTo>
                    <a:pt x="406573" y="617578"/>
                  </a:lnTo>
                  <a:lnTo>
                    <a:pt x="362081" y="627515"/>
                  </a:lnTo>
                  <a:lnTo>
                    <a:pt x="315467" y="630935"/>
                  </a:lnTo>
                  <a:close/>
                </a:path>
              </a:pathLst>
            </a:custGeom>
            <a:solidFill>
              <a:srgbClr val="7EB069"/>
            </a:solidFill>
          </p:spPr>
          <p:txBody>
            <a:bodyPr wrap="square" lIns="0" tIns="0" rIns="0" bIns="0" rtlCol="0"/>
            <a:lstStyle/>
            <a:p>
              <a:endParaRPr/>
            </a:p>
          </p:txBody>
        </p:sp>
        <p:pic>
          <p:nvPicPr>
            <p:cNvPr id="14" name="object 14"/>
            <p:cNvPicPr/>
            <p:nvPr/>
          </p:nvPicPr>
          <p:blipFill>
            <a:blip r:embed="rId4" cstate="print"/>
            <a:stretch>
              <a:fillRect/>
            </a:stretch>
          </p:blipFill>
          <p:spPr>
            <a:xfrm>
              <a:off x="8083524" y="2926308"/>
              <a:ext cx="346995" cy="346995"/>
            </a:xfrm>
            <a:prstGeom prst="rect">
              <a:avLst/>
            </a:prstGeom>
          </p:spPr>
        </p:pic>
      </p:grpSp>
      <p:sp>
        <p:nvSpPr>
          <p:cNvPr id="15" name="object 15"/>
          <p:cNvSpPr txBox="1"/>
          <p:nvPr/>
        </p:nvSpPr>
        <p:spPr>
          <a:xfrm>
            <a:off x="5324475" y="2827814"/>
            <a:ext cx="3895725" cy="2190343"/>
          </a:xfrm>
          <a:prstGeom prst="rect">
            <a:avLst/>
          </a:prstGeom>
        </p:spPr>
        <p:txBody>
          <a:bodyPr vert="horz" wrap="square" lIns="0" tIns="12700" rIns="0" bIns="0" rtlCol="0">
            <a:spAutoFit/>
          </a:bodyPr>
          <a:lstStyle/>
          <a:p>
            <a:pPr marL="12700">
              <a:lnSpc>
                <a:spcPct val="100000"/>
              </a:lnSpc>
              <a:spcBef>
                <a:spcPts val="100"/>
              </a:spcBef>
            </a:pPr>
            <a:r>
              <a:rPr sz="3300" spc="-25" dirty="0">
                <a:solidFill>
                  <a:srgbClr val="DBE9DF"/>
                </a:solidFill>
                <a:latin typeface="Arial Black"/>
                <a:cs typeface="Arial Black"/>
              </a:rPr>
              <a:t>02</a:t>
            </a:r>
            <a:endParaRPr sz="3300" dirty="0">
              <a:latin typeface="Arial Black"/>
              <a:cs typeface="Arial Black"/>
            </a:endParaRPr>
          </a:p>
          <a:p>
            <a:pPr marL="17780">
              <a:lnSpc>
                <a:spcPct val="100000"/>
              </a:lnSpc>
              <a:spcBef>
                <a:spcPts val="2095"/>
              </a:spcBef>
            </a:pPr>
            <a:r>
              <a:rPr lang="en-US" sz="2750" spc="-75" dirty="0">
                <a:solidFill>
                  <a:srgbClr val="FFFFFF"/>
                </a:solidFill>
                <a:latin typeface="Arial Black"/>
              </a:rPr>
              <a:t>Platform Analysis</a:t>
            </a:r>
          </a:p>
          <a:p>
            <a:pPr marL="17780">
              <a:lnSpc>
                <a:spcPct val="100000"/>
              </a:lnSpc>
              <a:spcBef>
                <a:spcPts val="2095"/>
              </a:spcBef>
            </a:pPr>
            <a:r>
              <a:rPr lang="en-US" sz="2300" dirty="0">
                <a:solidFill>
                  <a:srgbClr val="B6D3BE"/>
                </a:solidFill>
                <a:latin typeface="Lucida Sans Unicode"/>
                <a:cs typeface="Lucida Sans Unicode"/>
              </a:rPr>
              <a:t>Does Platform affect Pricing Category?</a:t>
            </a:r>
            <a:endParaRPr sz="2300" dirty="0">
              <a:solidFill>
                <a:srgbClr val="B6D3BE"/>
              </a:solidFill>
              <a:latin typeface="Lucida Sans Unicode"/>
              <a:cs typeface="Lucida Sans Unicode"/>
            </a:endParaRPr>
          </a:p>
        </p:txBody>
      </p:sp>
      <p:grpSp>
        <p:nvGrpSpPr>
          <p:cNvPr id="16" name="object 16"/>
          <p:cNvGrpSpPr/>
          <p:nvPr/>
        </p:nvGrpSpPr>
        <p:grpSpPr>
          <a:xfrm>
            <a:off x="9409061" y="2625847"/>
            <a:ext cx="3905885" cy="2901950"/>
            <a:chOff x="9409061" y="2625847"/>
            <a:chExt cx="3905885" cy="2901950"/>
          </a:xfrm>
        </p:grpSpPr>
        <p:sp>
          <p:nvSpPr>
            <p:cNvPr id="17" name="object 17"/>
            <p:cNvSpPr/>
            <p:nvPr/>
          </p:nvSpPr>
          <p:spPr>
            <a:xfrm>
              <a:off x="9414141" y="2630927"/>
              <a:ext cx="3895725" cy="2891790"/>
            </a:xfrm>
            <a:custGeom>
              <a:avLst/>
              <a:gdLst/>
              <a:ahLst/>
              <a:cxnLst/>
              <a:rect l="l" t="t" r="r" b="b"/>
              <a:pathLst>
                <a:path w="3895725" h="2891790">
                  <a:moveTo>
                    <a:pt x="3697814" y="2891780"/>
                  </a:move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close/>
                </a:path>
              </a:pathLst>
            </a:custGeom>
            <a:solidFill>
              <a:srgbClr val="1F4F38"/>
            </a:solidFill>
          </p:spPr>
          <p:txBody>
            <a:bodyPr wrap="square" lIns="0" tIns="0" rIns="0" bIns="0" rtlCol="0"/>
            <a:lstStyle/>
            <a:p>
              <a:endParaRPr/>
            </a:p>
          </p:txBody>
        </p:sp>
        <p:sp>
          <p:nvSpPr>
            <p:cNvPr id="18" name="object 18"/>
            <p:cNvSpPr/>
            <p:nvPr/>
          </p:nvSpPr>
          <p:spPr>
            <a:xfrm>
              <a:off x="9414141" y="2630927"/>
              <a:ext cx="3895725" cy="2891790"/>
            </a:xfrm>
            <a:custGeom>
              <a:avLst/>
              <a:gdLst/>
              <a:ahLst/>
              <a:cxnLst/>
              <a:rect l="l" t="t" r="r" b="b"/>
              <a:pathLst>
                <a:path w="3895725" h="2891790">
                  <a:moveTo>
                    <a:pt x="0" y="197463"/>
                  </a:move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close/>
                </a:path>
              </a:pathLst>
            </a:custGeom>
            <a:ln w="9746">
              <a:solidFill>
                <a:srgbClr val="E3ECE4"/>
              </a:solidFill>
            </a:ln>
          </p:spPr>
          <p:txBody>
            <a:bodyPr wrap="square" lIns="0" tIns="0" rIns="0" bIns="0" rtlCol="0"/>
            <a:lstStyle/>
            <a:p>
              <a:endParaRPr/>
            </a:p>
          </p:txBody>
        </p:sp>
        <p:sp>
          <p:nvSpPr>
            <p:cNvPr id="19" name="object 19"/>
            <p:cNvSpPr/>
            <p:nvPr/>
          </p:nvSpPr>
          <p:spPr>
            <a:xfrm>
              <a:off x="12118085" y="2784348"/>
              <a:ext cx="631190" cy="631190"/>
            </a:xfrm>
            <a:custGeom>
              <a:avLst/>
              <a:gdLst/>
              <a:ahLst/>
              <a:cxnLst/>
              <a:rect l="l" t="t" r="r" b="b"/>
              <a:pathLst>
                <a:path w="631190" h="631189">
                  <a:moveTo>
                    <a:pt x="315467" y="630935"/>
                  </a:moveTo>
                  <a:lnTo>
                    <a:pt x="268854" y="627515"/>
                  </a:lnTo>
                  <a:lnTo>
                    <a:pt x="224362" y="617578"/>
                  </a:lnTo>
                  <a:lnTo>
                    <a:pt x="182481" y="601613"/>
                  </a:lnTo>
                  <a:lnTo>
                    <a:pt x="143699" y="580108"/>
                  </a:lnTo>
                  <a:lnTo>
                    <a:pt x="108504" y="553551"/>
                  </a:lnTo>
                  <a:lnTo>
                    <a:pt x="77384" y="522431"/>
                  </a:lnTo>
                  <a:lnTo>
                    <a:pt x="50827" y="487236"/>
                  </a:lnTo>
                  <a:lnTo>
                    <a:pt x="29322" y="448454"/>
                  </a:lnTo>
                  <a:lnTo>
                    <a:pt x="13357" y="406573"/>
                  </a:lnTo>
                  <a:lnTo>
                    <a:pt x="3420" y="362081"/>
                  </a:lnTo>
                  <a:lnTo>
                    <a:pt x="0" y="315467"/>
                  </a:lnTo>
                  <a:lnTo>
                    <a:pt x="3420" y="268854"/>
                  </a:lnTo>
                  <a:lnTo>
                    <a:pt x="13357" y="224362"/>
                  </a:lnTo>
                  <a:lnTo>
                    <a:pt x="29322" y="182481"/>
                  </a:lnTo>
                  <a:lnTo>
                    <a:pt x="50827" y="143699"/>
                  </a:lnTo>
                  <a:lnTo>
                    <a:pt x="77384" y="108504"/>
                  </a:lnTo>
                  <a:lnTo>
                    <a:pt x="108504" y="77384"/>
                  </a:lnTo>
                  <a:lnTo>
                    <a:pt x="143699" y="50827"/>
                  </a:lnTo>
                  <a:lnTo>
                    <a:pt x="182481" y="29322"/>
                  </a:lnTo>
                  <a:lnTo>
                    <a:pt x="224362" y="13357"/>
                  </a:lnTo>
                  <a:lnTo>
                    <a:pt x="268854" y="3420"/>
                  </a:lnTo>
                  <a:lnTo>
                    <a:pt x="315467" y="0"/>
                  </a:lnTo>
                  <a:lnTo>
                    <a:pt x="362081" y="3420"/>
                  </a:lnTo>
                  <a:lnTo>
                    <a:pt x="406573" y="13357"/>
                  </a:lnTo>
                  <a:lnTo>
                    <a:pt x="448454" y="29322"/>
                  </a:lnTo>
                  <a:lnTo>
                    <a:pt x="487236" y="50827"/>
                  </a:lnTo>
                  <a:lnTo>
                    <a:pt x="522431" y="77384"/>
                  </a:lnTo>
                  <a:lnTo>
                    <a:pt x="553551" y="108504"/>
                  </a:lnTo>
                  <a:lnTo>
                    <a:pt x="580108" y="143699"/>
                  </a:lnTo>
                  <a:lnTo>
                    <a:pt x="601613" y="182481"/>
                  </a:lnTo>
                  <a:lnTo>
                    <a:pt x="617578" y="224362"/>
                  </a:lnTo>
                  <a:lnTo>
                    <a:pt x="627515" y="268854"/>
                  </a:lnTo>
                  <a:lnTo>
                    <a:pt x="630935" y="315467"/>
                  </a:lnTo>
                  <a:lnTo>
                    <a:pt x="627515" y="362081"/>
                  </a:lnTo>
                  <a:lnTo>
                    <a:pt x="617578" y="406573"/>
                  </a:lnTo>
                  <a:lnTo>
                    <a:pt x="601613" y="448454"/>
                  </a:lnTo>
                  <a:lnTo>
                    <a:pt x="580108" y="487236"/>
                  </a:lnTo>
                  <a:lnTo>
                    <a:pt x="553551" y="522431"/>
                  </a:lnTo>
                  <a:lnTo>
                    <a:pt x="522431" y="553551"/>
                  </a:lnTo>
                  <a:lnTo>
                    <a:pt x="487236" y="580108"/>
                  </a:lnTo>
                  <a:lnTo>
                    <a:pt x="448454" y="601613"/>
                  </a:lnTo>
                  <a:lnTo>
                    <a:pt x="406573" y="617578"/>
                  </a:lnTo>
                  <a:lnTo>
                    <a:pt x="362081" y="627515"/>
                  </a:lnTo>
                  <a:lnTo>
                    <a:pt x="315467" y="630935"/>
                  </a:lnTo>
                  <a:close/>
                </a:path>
              </a:pathLst>
            </a:custGeom>
            <a:solidFill>
              <a:srgbClr val="7EB069"/>
            </a:solidFill>
          </p:spPr>
          <p:txBody>
            <a:bodyPr wrap="square" lIns="0" tIns="0" rIns="0" bIns="0" rtlCol="0"/>
            <a:lstStyle/>
            <a:p>
              <a:endParaRPr/>
            </a:p>
          </p:txBody>
        </p:sp>
        <p:pic>
          <p:nvPicPr>
            <p:cNvPr id="20" name="object 20"/>
            <p:cNvPicPr/>
            <p:nvPr/>
          </p:nvPicPr>
          <p:blipFill>
            <a:blip r:embed="rId5" cstate="print"/>
            <a:stretch>
              <a:fillRect/>
            </a:stretch>
          </p:blipFill>
          <p:spPr>
            <a:xfrm>
              <a:off x="12260046" y="2926308"/>
              <a:ext cx="346995" cy="346995"/>
            </a:xfrm>
            <a:prstGeom prst="rect">
              <a:avLst/>
            </a:prstGeom>
          </p:spPr>
        </p:pic>
      </p:grpSp>
      <p:sp>
        <p:nvSpPr>
          <p:cNvPr id="21" name="object 21"/>
          <p:cNvSpPr txBox="1"/>
          <p:nvPr/>
        </p:nvSpPr>
        <p:spPr>
          <a:xfrm>
            <a:off x="9547351" y="2691334"/>
            <a:ext cx="3330449" cy="2573140"/>
          </a:xfrm>
          <a:prstGeom prst="rect">
            <a:avLst/>
          </a:prstGeom>
        </p:spPr>
        <p:txBody>
          <a:bodyPr vert="horz" wrap="square" lIns="0" tIns="79375" rIns="0" bIns="0" rtlCol="0">
            <a:spAutoFit/>
          </a:bodyPr>
          <a:lstStyle/>
          <a:p>
            <a:pPr marL="139065">
              <a:lnSpc>
                <a:spcPct val="100000"/>
              </a:lnSpc>
              <a:spcBef>
                <a:spcPts val="625"/>
              </a:spcBef>
            </a:pPr>
            <a:r>
              <a:rPr sz="3300" spc="-25" dirty="0">
                <a:solidFill>
                  <a:srgbClr val="DBE9DF"/>
                </a:solidFill>
                <a:latin typeface="Arial Black"/>
                <a:cs typeface="Arial Black"/>
              </a:rPr>
              <a:t>03</a:t>
            </a:r>
            <a:endParaRPr lang="ar-EG" sz="3300" dirty="0">
              <a:latin typeface="Arial Black"/>
              <a:cs typeface="Arial Black"/>
            </a:endParaRPr>
          </a:p>
          <a:p>
            <a:pPr marL="139065">
              <a:lnSpc>
                <a:spcPct val="100000"/>
              </a:lnSpc>
              <a:spcBef>
                <a:spcPts val="625"/>
              </a:spcBef>
            </a:pPr>
            <a:r>
              <a:rPr lang="en-US" sz="2750" spc="-75" dirty="0">
                <a:solidFill>
                  <a:srgbClr val="FFFFFF"/>
                </a:solidFill>
                <a:latin typeface="Arial Black"/>
              </a:rPr>
              <a:t>Geographic Insights</a:t>
            </a:r>
            <a:r>
              <a:rPr lang="ar-EG" sz="2750" spc="-75" dirty="0">
                <a:solidFill>
                  <a:srgbClr val="FFFFFF"/>
                </a:solidFill>
                <a:latin typeface="Arial Black"/>
              </a:rPr>
              <a:t> </a:t>
            </a:r>
          </a:p>
          <a:p>
            <a:r>
              <a:rPr lang="en-US" sz="2300" dirty="0">
                <a:solidFill>
                  <a:srgbClr val="B6D3BE"/>
                </a:solidFill>
                <a:latin typeface="Lucida Sans Unicode"/>
                <a:cs typeface="Lucida Sans Unicode"/>
              </a:rPr>
              <a:t>What are the Top 3 App Types developed in each continent?</a:t>
            </a:r>
          </a:p>
        </p:txBody>
      </p:sp>
      <p:grpSp>
        <p:nvGrpSpPr>
          <p:cNvPr id="22" name="object 22"/>
          <p:cNvGrpSpPr/>
          <p:nvPr/>
        </p:nvGrpSpPr>
        <p:grpSpPr>
          <a:xfrm>
            <a:off x="13682873" y="2625847"/>
            <a:ext cx="3905885" cy="2901950"/>
            <a:chOff x="13682873" y="2625847"/>
            <a:chExt cx="3905885" cy="2901950"/>
          </a:xfrm>
        </p:grpSpPr>
        <p:sp>
          <p:nvSpPr>
            <p:cNvPr id="23" name="object 23"/>
            <p:cNvSpPr/>
            <p:nvPr/>
          </p:nvSpPr>
          <p:spPr>
            <a:xfrm>
              <a:off x="13687953" y="2630927"/>
              <a:ext cx="3895725" cy="2891790"/>
            </a:xfrm>
            <a:custGeom>
              <a:avLst/>
              <a:gdLst/>
              <a:ahLst/>
              <a:cxnLst/>
              <a:rect l="l" t="t" r="r" b="b"/>
              <a:pathLst>
                <a:path w="3895725" h="2891790">
                  <a:moveTo>
                    <a:pt x="3697814" y="2891780"/>
                  </a:move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close/>
                </a:path>
              </a:pathLst>
            </a:custGeom>
            <a:solidFill>
              <a:srgbClr val="1F4F38"/>
            </a:solidFill>
          </p:spPr>
          <p:txBody>
            <a:bodyPr wrap="square" lIns="0" tIns="0" rIns="0" bIns="0" rtlCol="0"/>
            <a:lstStyle/>
            <a:p>
              <a:endParaRPr/>
            </a:p>
          </p:txBody>
        </p:sp>
        <p:sp>
          <p:nvSpPr>
            <p:cNvPr id="24" name="object 24"/>
            <p:cNvSpPr/>
            <p:nvPr/>
          </p:nvSpPr>
          <p:spPr>
            <a:xfrm>
              <a:off x="13687953" y="2630927"/>
              <a:ext cx="3895725" cy="2891790"/>
            </a:xfrm>
            <a:custGeom>
              <a:avLst/>
              <a:gdLst/>
              <a:ahLst/>
              <a:cxnLst/>
              <a:rect l="l" t="t" r="r" b="b"/>
              <a:pathLst>
                <a:path w="3895725" h="2891790">
                  <a:moveTo>
                    <a:pt x="0" y="197463"/>
                  </a:move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close/>
                </a:path>
              </a:pathLst>
            </a:custGeom>
            <a:ln w="9746">
              <a:solidFill>
                <a:srgbClr val="E3ECE4"/>
              </a:solidFill>
            </a:ln>
          </p:spPr>
          <p:txBody>
            <a:bodyPr wrap="square" lIns="0" tIns="0" rIns="0" bIns="0" rtlCol="0"/>
            <a:lstStyle/>
            <a:p>
              <a:endParaRPr/>
            </a:p>
          </p:txBody>
        </p:sp>
        <p:sp>
          <p:nvSpPr>
            <p:cNvPr id="25" name="object 25"/>
            <p:cNvSpPr/>
            <p:nvPr/>
          </p:nvSpPr>
          <p:spPr>
            <a:xfrm>
              <a:off x="16294608" y="2784348"/>
              <a:ext cx="631190" cy="631190"/>
            </a:xfrm>
            <a:custGeom>
              <a:avLst/>
              <a:gdLst/>
              <a:ahLst/>
              <a:cxnLst/>
              <a:rect l="l" t="t" r="r" b="b"/>
              <a:pathLst>
                <a:path w="631190" h="631189">
                  <a:moveTo>
                    <a:pt x="315467" y="630935"/>
                  </a:moveTo>
                  <a:lnTo>
                    <a:pt x="268854" y="627515"/>
                  </a:lnTo>
                  <a:lnTo>
                    <a:pt x="224362" y="617578"/>
                  </a:lnTo>
                  <a:lnTo>
                    <a:pt x="182481" y="601613"/>
                  </a:lnTo>
                  <a:lnTo>
                    <a:pt x="143699" y="580108"/>
                  </a:lnTo>
                  <a:lnTo>
                    <a:pt x="108504" y="553551"/>
                  </a:lnTo>
                  <a:lnTo>
                    <a:pt x="77384" y="522431"/>
                  </a:lnTo>
                  <a:lnTo>
                    <a:pt x="50827" y="487236"/>
                  </a:lnTo>
                  <a:lnTo>
                    <a:pt x="29322" y="448454"/>
                  </a:lnTo>
                  <a:lnTo>
                    <a:pt x="13357" y="406573"/>
                  </a:lnTo>
                  <a:lnTo>
                    <a:pt x="3420" y="362081"/>
                  </a:lnTo>
                  <a:lnTo>
                    <a:pt x="0" y="315467"/>
                  </a:lnTo>
                  <a:lnTo>
                    <a:pt x="3420" y="268854"/>
                  </a:lnTo>
                  <a:lnTo>
                    <a:pt x="13357" y="224362"/>
                  </a:lnTo>
                  <a:lnTo>
                    <a:pt x="29322" y="182481"/>
                  </a:lnTo>
                  <a:lnTo>
                    <a:pt x="50827" y="143699"/>
                  </a:lnTo>
                  <a:lnTo>
                    <a:pt x="77384" y="108504"/>
                  </a:lnTo>
                  <a:lnTo>
                    <a:pt x="108504" y="77384"/>
                  </a:lnTo>
                  <a:lnTo>
                    <a:pt x="143699" y="50827"/>
                  </a:lnTo>
                  <a:lnTo>
                    <a:pt x="182481" y="29322"/>
                  </a:lnTo>
                  <a:lnTo>
                    <a:pt x="224362" y="13357"/>
                  </a:lnTo>
                  <a:lnTo>
                    <a:pt x="268854" y="3420"/>
                  </a:lnTo>
                  <a:lnTo>
                    <a:pt x="315467" y="0"/>
                  </a:lnTo>
                  <a:lnTo>
                    <a:pt x="362081" y="3420"/>
                  </a:lnTo>
                  <a:lnTo>
                    <a:pt x="406573" y="13357"/>
                  </a:lnTo>
                  <a:lnTo>
                    <a:pt x="448454" y="29322"/>
                  </a:lnTo>
                  <a:lnTo>
                    <a:pt x="487236" y="50827"/>
                  </a:lnTo>
                  <a:lnTo>
                    <a:pt x="522431" y="77384"/>
                  </a:lnTo>
                  <a:lnTo>
                    <a:pt x="553551" y="108504"/>
                  </a:lnTo>
                  <a:lnTo>
                    <a:pt x="580108" y="143699"/>
                  </a:lnTo>
                  <a:lnTo>
                    <a:pt x="601613" y="182481"/>
                  </a:lnTo>
                  <a:lnTo>
                    <a:pt x="617578" y="224362"/>
                  </a:lnTo>
                  <a:lnTo>
                    <a:pt x="627515" y="268854"/>
                  </a:lnTo>
                  <a:lnTo>
                    <a:pt x="630935" y="315467"/>
                  </a:lnTo>
                  <a:lnTo>
                    <a:pt x="627515" y="362081"/>
                  </a:lnTo>
                  <a:lnTo>
                    <a:pt x="617578" y="406573"/>
                  </a:lnTo>
                  <a:lnTo>
                    <a:pt x="601613" y="448454"/>
                  </a:lnTo>
                  <a:lnTo>
                    <a:pt x="580108" y="487236"/>
                  </a:lnTo>
                  <a:lnTo>
                    <a:pt x="553551" y="522431"/>
                  </a:lnTo>
                  <a:lnTo>
                    <a:pt x="522431" y="553551"/>
                  </a:lnTo>
                  <a:lnTo>
                    <a:pt x="487236" y="580108"/>
                  </a:lnTo>
                  <a:lnTo>
                    <a:pt x="448454" y="601613"/>
                  </a:lnTo>
                  <a:lnTo>
                    <a:pt x="406573" y="617578"/>
                  </a:lnTo>
                  <a:lnTo>
                    <a:pt x="362081" y="627515"/>
                  </a:lnTo>
                  <a:lnTo>
                    <a:pt x="315467" y="630935"/>
                  </a:lnTo>
                  <a:close/>
                </a:path>
              </a:pathLst>
            </a:custGeom>
            <a:solidFill>
              <a:srgbClr val="7EB069"/>
            </a:solidFill>
          </p:spPr>
          <p:txBody>
            <a:bodyPr wrap="square" lIns="0" tIns="0" rIns="0" bIns="0" rtlCol="0"/>
            <a:lstStyle/>
            <a:p>
              <a:endParaRPr/>
            </a:p>
          </p:txBody>
        </p:sp>
        <p:pic>
          <p:nvPicPr>
            <p:cNvPr id="26" name="object 26"/>
            <p:cNvPicPr/>
            <p:nvPr/>
          </p:nvPicPr>
          <p:blipFill>
            <a:blip r:embed="rId6" cstate="print"/>
            <a:stretch>
              <a:fillRect/>
            </a:stretch>
          </p:blipFill>
          <p:spPr>
            <a:xfrm>
              <a:off x="16436569" y="2926308"/>
              <a:ext cx="346995" cy="346995"/>
            </a:xfrm>
            <a:prstGeom prst="rect">
              <a:avLst/>
            </a:prstGeom>
          </p:spPr>
        </p:pic>
      </p:grpSp>
      <p:sp>
        <p:nvSpPr>
          <p:cNvPr id="27" name="object 27"/>
          <p:cNvSpPr txBox="1"/>
          <p:nvPr/>
        </p:nvSpPr>
        <p:spPr>
          <a:xfrm>
            <a:off x="13842598" y="2797246"/>
            <a:ext cx="3608978" cy="2190343"/>
          </a:xfrm>
          <a:prstGeom prst="rect">
            <a:avLst/>
          </a:prstGeom>
        </p:spPr>
        <p:txBody>
          <a:bodyPr vert="horz" wrap="square" lIns="0" tIns="50800" rIns="0" bIns="0" rtlCol="0">
            <a:spAutoFit/>
          </a:bodyPr>
          <a:lstStyle/>
          <a:p>
            <a:pPr marL="123825">
              <a:lnSpc>
                <a:spcPct val="100000"/>
              </a:lnSpc>
              <a:spcBef>
                <a:spcPts val="400"/>
              </a:spcBef>
            </a:pPr>
            <a:r>
              <a:rPr sz="3300" spc="-25" dirty="0">
                <a:solidFill>
                  <a:srgbClr val="DBE9DF"/>
                </a:solidFill>
                <a:latin typeface="Arial Black"/>
                <a:cs typeface="Arial Black"/>
              </a:rPr>
              <a:t>04</a:t>
            </a:r>
            <a:endParaRPr sz="3300" dirty="0">
              <a:latin typeface="Arial Black"/>
              <a:cs typeface="Arial Black"/>
            </a:endParaRPr>
          </a:p>
          <a:p>
            <a:pPr marL="120014" marR="5080">
              <a:lnSpc>
                <a:spcPct val="100000"/>
              </a:lnSpc>
              <a:spcBef>
                <a:spcPts val="275"/>
              </a:spcBef>
            </a:pPr>
            <a:r>
              <a:rPr lang="en-US" sz="2750" spc="-75" dirty="0">
                <a:solidFill>
                  <a:srgbClr val="FFFFFF"/>
                </a:solidFill>
                <a:latin typeface="Arial Black"/>
              </a:rPr>
              <a:t>Operating System Comparison</a:t>
            </a:r>
            <a:endParaRPr lang="ar-EG" sz="2750" spc="-75" dirty="0">
              <a:solidFill>
                <a:srgbClr val="FFFFFF"/>
              </a:solidFill>
              <a:latin typeface="Arial Black"/>
            </a:endParaRPr>
          </a:p>
          <a:p>
            <a:pPr marL="120014" marR="5080">
              <a:lnSpc>
                <a:spcPct val="100000"/>
              </a:lnSpc>
              <a:spcBef>
                <a:spcPts val="275"/>
              </a:spcBef>
            </a:pPr>
            <a:r>
              <a:rPr lang="en-US" sz="2300" dirty="0">
                <a:solidFill>
                  <a:srgbClr val="B6D3BE"/>
                </a:solidFill>
                <a:latin typeface="Lucida Sans Unicode"/>
                <a:cs typeface="Lucida Sans Unicode"/>
              </a:rPr>
              <a:t>Operating System Comparison</a:t>
            </a:r>
            <a:endParaRPr sz="2300" dirty="0">
              <a:solidFill>
                <a:srgbClr val="B6D3BE"/>
              </a:solidFill>
              <a:latin typeface="Lucida Sans Unicode"/>
              <a:cs typeface="Lucida Sans Unicode"/>
            </a:endParaRPr>
          </a:p>
        </p:txBody>
      </p:sp>
      <p:grpSp>
        <p:nvGrpSpPr>
          <p:cNvPr id="28" name="object 28"/>
          <p:cNvGrpSpPr/>
          <p:nvPr/>
        </p:nvGrpSpPr>
        <p:grpSpPr>
          <a:xfrm>
            <a:off x="861438" y="5721182"/>
            <a:ext cx="3905885" cy="2901950"/>
            <a:chOff x="861438" y="5721182"/>
            <a:chExt cx="3905885" cy="2901950"/>
          </a:xfrm>
        </p:grpSpPr>
        <p:sp>
          <p:nvSpPr>
            <p:cNvPr id="29" name="object 29"/>
            <p:cNvSpPr/>
            <p:nvPr/>
          </p:nvSpPr>
          <p:spPr>
            <a:xfrm>
              <a:off x="866518" y="5726262"/>
              <a:ext cx="3895725" cy="2891790"/>
            </a:xfrm>
            <a:custGeom>
              <a:avLst/>
              <a:gdLst/>
              <a:ahLst/>
              <a:cxnLst/>
              <a:rect l="l" t="t" r="r" b="b"/>
              <a:pathLst>
                <a:path w="3895725" h="2891790">
                  <a:moveTo>
                    <a:pt x="3697814" y="2891780"/>
                  </a:move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close/>
                </a:path>
              </a:pathLst>
            </a:custGeom>
            <a:solidFill>
              <a:srgbClr val="1F4F38"/>
            </a:solidFill>
          </p:spPr>
          <p:txBody>
            <a:bodyPr wrap="square" lIns="0" tIns="0" rIns="0" bIns="0" rtlCol="0"/>
            <a:lstStyle/>
            <a:p>
              <a:endParaRPr/>
            </a:p>
          </p:txBody>
        </p:sp>
        <p:sp>
          <p:nvSpPr>
            <p:cNvPr id="30" name="object 30"/>
            <p:cNvSpPr/>
            <p:nvPr/>
          </p:nvSpPr>
          <p:spPr>
            <a:xfrm>
              <a:off x="866518" y="5726262"/>
              <a:ext cx="3895725" cy="2891790"/>
            </a:xfrm>
            <a:custGeom>
              <a:avLst/>
              <a:gdLst/>
              <a:ahLst/>
              <a:cxnLst/>
              <a:rect l="l" t="t" r="r" b="b"/>
              <a:pathLst>
                <a:path w="3895725" h="2891790">
                  <a:moveTo>
                    <a:pt x="0" y="197463"/>
                  </a:move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close/>
                </a:path>
              </a:pathLst>
            </a:custGeom>
            <a:ln w="9746">
              <a:solidFill>
                <a:srgbClr val="E3ECE4"/>
              </a:solidFill>
            </a:ln>
          </p:spPr>
          <p:txBody>
            <a:bodyPr wrap="square" lIns="0" tIns="0" rIns="0" bIns="0" rtlCol="0"/>
            <a:lstStyle/>
            <a:p>
              <a:endParaRPr/>
            </a:p>
          </p:txBody>
        </p:sp>
        <p:sp>
          <p:nvSpPr>
            <p:cNvPr id="31" name="object 31"/>
            <p:cNvSpPr/>
            <p:nvPr/>
          </p:nvSpPr>
          <p:spPr>
            <a:xfrm>
              <a:off x="3693142" y="5981524"/>
              <a:ext cx="634365" cy="634365"/>
            </a:xfrm>
            <a:custGeom>
              <a:avLst/>
              <a:gdLst/>
              <a:ahLst/>
              <a:cxnLst/>
              <a:rect l="l" t="t" r="r" b="b"/>
              <a:pathLst>
                <a:path w="634364" h="634365">
                  <a:moveTo>
                    <a:pt x="317108" y="634217"/>
                  </a:moveTo>
                  <a:lnTo>
                    <a:pt x="270252" y="630779"/>
                  </a:lnTo>
                  <a:lnTo>
                    <a:pt x="225529" y="620790"/>
                  </a:lnTo>
                  <a:lnTo>
                    <a:pt x="183430" y="604742"/>
                  </a:lnTo>
                  <a:lnTo>
                    <a:pt x="144446" y="583125"/>
                  </a:lnTo>
                  <a:lnTo>
                    <a:pt x="109068" y="556431"/>
                  </a:lnTo>
                  <a:lnTo>
                    <a:pt x="77786" y="525149"/>
                  </a:lnTo>
                  <a:lnTo>
                    <a:pt x="51092" y="489771"/>
                  </a:lnTo>
                  <a:lnTo>
                    <a:pt x="29475" y="450787"/>
                  </a:lnTo>
                  <a:lnTo>
                    <a:pt x="13427" y="408688"/>
                  </a:lnTo>
                  <a:lnTo>
                    <a:pt x="3438" y="363965"/>
                  </a:lnTo>
                  <a:lnTo>
                    <a:pt x="0" y="317109"/>
                  </a:lnTo>
                  <a:lnTo>
                    <a:pt x="3438" y="270252"/>
                  </a:lnTo>
                  <a:lnTo>
                    <a:pt x="13427" y="225529"/>
                  </a:lnTo>
                  <a:lnTo>
                    <a:pt x="29475" y="183430"/>
                  </a:lnTo>
                  <a:lnTo>
                    <a:pt x="51092" y="144447"/>
                  </a:lnTo>
                  <a:lnTo>
                    <a:pt x="77786" y="109068"/>
                  </a:lnTo>
                  <a:lnTo>
                    <a:pt x="109068" y="77786"/>
                  </a:lnTo>
                  <a:lnTo>
                    <a:pt x="144446" y="51092"/>
                  </a:lnTo>
                  <a:lnTo>
                    <a:pt x="183430" y="29475"/>
                  </a:lnTo>
                  <a:lnTo>
                    <a:pt x="225529" y="13427"/>
                  </a:lnTo>
                  <a:lnTo>
                    <a:pt x="270252" y="3438"/>
                  </a:lnTo>
                  <a:lnTo>
                    <a:pt x="317108" y="0"/>
                  </a:lnTo>
                  <a:lnTo>
                    <a:pt x="363965" y="3438"/>
                  </a:lnTo>
                  <a:lnTo>
                    <a:pt x="408688" y="13427"/>
                  </a:lnTo>
                  <a:lnTo>
                    <a:pt x="450786" y="29475"/>
                  </a:lnTo>
                  <a:lnTo>
                    <a:pt x="489770" y="51092"/>
                  </a:lnTo>
                  <a:lnTo>
                    <a:pt x="525148" y="77786"/>
                  </a:lnTo>
                  <a:lnTo>
                    <a:pt x="556430" y="109068"/>
                  </a:lnTo>
                  <a:lnTo>
                    <a:pt x="583125" y="144447"/>
                  </a:lnTo>
                  <a:lnTo>
                    <a:pt x="604742" y="183430"/>
                  </a:lnTo>
                  <a:lnTo>
                    <a:pt x="620790" y="225529"/>
                  </a:lnTo>
                  <a:lnTo>
                    <a:pt x="630779" y="270252"/>
                  </a:lnTo>
                  <a:lnTo>
                    <a:pt x="634217" y="317109"/>
                  </a:lnTo>
                  <a:lnTo>
                    <a:pt x="630779" y="363965"/>
                  </a:lnTo>
                  <a:lnTo>
                    <a:pt x="620790" y="408688"/>
                  </a:lnTo>
                  <a:lnTo>
                    <a:pt x="604742" y="450787"/>
                  </a:lnTo>
                  <a:lnTo>
                    <a:pt x="583125" y="489771"/>
                  </a:lnTo>
                  <a:lnTo>
                    <a:pt x="556430" y="525149"/>
                  </a:lnTo>
                  <a:lnTo>
                    <a:pt x="525148" y="556431"/>
                  </a:lnTo>
                  <a:lnTo>
                    <a:pt x="489770" y="583125"/>
                  </a:lnTo>
                  <a:lnTo>
                    <a:pt x="450786" y="604742"/>
                  </a:lnTo>
                  <a:lnTo>
                    <a:pt x="408688" y="620790"/>
                  </a:lnTo>
                  <a:lnTo>
                    <a:pt x="363965" y="630779"/>
                  </a:lnTo>
                  <a:lnTo>
                    <a:pt x="317108" y="634217"/>
                  </a:lnTo>
                  <a:close/>
                </a:path>
              </a:pathLst>
            </a:custGeom>
            <a:solidFill>
              <a:srgbClr val="7EB069"/>
            </a:solidFill>
          </p:spPr>
          <p:txBody>
            <a:bodyPr wrap="square" lIns="0" tIns="0" rIns="0" bIns="0" rtlCol="0"/>
            <a:lstStyle/>
            <a:p>
              <a:endParaRPr/>
            </a:p>
          </p:txBody>
        </p:sp>
        <p:pic>
          <p:nvPicPr>
            <p:cNvPr id="32" name="object 32"/>
            <p:cNvPicPr/>
            <p:nvPr/>
          </p:nvPicPr>
          <p:blipFill>
            <a:blip r:embed="rId7" cstate="print"/>
            <a:stretch>
              <a:fillRect/>
            </a:stretch>
          </p:blipFill>
          <p:spPr>
            <a:xfrm>
              <a:off x="3835840" y="6124223"/>
              <a:ext cx="348800" cy="348800"/>
            </a:xfrm>
            <a:prstGeom prst="rect">
              <a:avLst/>
            </a:prstGeom>
          </p:spPr>
        </p:pic>
      </p:grpSp>
      <p:sp>
        <p:nvSpPr>
          <p:cNvPr id="33" name="object 33"/>
          <p:cNvSpPr txBox="1"/>
          <p:nvPr/>
        </p:nvSpPr>
        <p:spPr>
          <a:xfrm>
            <a:off x="1007353" y="5835477"/>
            <a:ext cx="3499485" cy="2476319"/>
          </a:xfrm>
          <a:prstGeom prst="rect">
            <a:avLst/>
          </a:prstGeom>
        </p:spPr>
        <p:txBody>
          <a:bodyPr vert="horz" wrap="square" lIns="0" tIns="151130" rIns="0" bIns="0" rtlCol="0">
            <a:spAutoFit/>
          </a:bodyPr>
          <a:lstStyle/>
          <a:p>
            <a:pPr marL="114300">
              <a:lnSpc>
                <a:spcPct val="100000"/>
              </a:lnSpc>
              <a:spcBef>
                <a:spcPts val="1190"/>
              </a:spcBef>
            </a:pPr>
            <a:r>
              <a:rPr sz="3300" spc="-25" dirty="0">
                <a:solidFill>
                  <a:srgbClr val="DBE9DF"/>
                </a:solidFill>
                <a:latin typeface="Arial Black"/>
                <a:cs typeface="Arial Black"/>
              </a:rPr>
              <a:t>05</a:t>
            </a:r>
            <a:endParaRPr sz="3300" dirty="0">
              <a:latin typeface="Arial Black"/>
              <a:cs typeface="Arial Black"/>
            </a:endParaRPr>
          </a:p>
          <a:p>
            <a:pPr marL="114300">
              <a:lnSpc>
                <a:spcPct val="100000"/>
              </a:lnSpc>
              <a:spcBef>
                <a:spcPts val="945"/>
              </a:spcBef>
            </a:pPr>
            <a:r>
              <a:rPr lang="en-US" sz="2750" spc="-75" dirty="0">
                <a:solidFill>
                  <a:srgbClr val="FFFFFF"/>
                </a:solidFill>
                <a:latin typeface="Arial Black"/>
              </a:rPr>
              <a:t>Platform Distribution</a:t>
            </a:r>
            <a:endParaRPr lang="ar-EG" sz="2750" spc="-75" dirty="0">
              <a:solidFill>
                <a:srgbClr val="FFFFFF"/>
              </a:solidFill>
              <a:latin typeface="Arial Black"/>
            </a:endParaRPr>
          </a:p>
          <a:p>
            <a:pPr marL="114300">
              <a:lnSpc>
                <a:spcPct val="100000"/>
              </a:lnSpc>
              <a:spcBef>
                <a:spcPts val="945"/>
              </a:spcBef>
            </a:pPr>
            <a:r>
              <a:rPr lang="en-US" sz="2300" dirty="0">
                <a:solidFill>
                  <a:srgbClr val="B6D3BE"/>
                </a:solidFill>
                <a:latin typeface="Lucida Sans Unicode"/>
                <a:cs typeface="Lucida Sans Unicode"/>
              </a:rPr>
              <a:t>Supported Platforms Across Continents</a:t>
            </a:r>
            <a:r>
              <a:rPr lang="ar-EG" sz="2400" dirty="0"/>
              <a:t> </a:t>
            </a:r>
            <a:endParaRPr sz="2300" dirty="0">
              <a:latin typeface="Lucida Sans Unicode"/>
              <a:cs typeface="Lucida Sans Unicode"/>
            </a:endParaRPr>
          </a:p>
        </p:txBody>
      </p:sp>
      <p:grpSp>
        <p:nvGrpSpPr>
          <p:cNvPr id="34" name="object 34"/>
          <p:cNvGrpSpPr/>
          <p:nvPr/>
        </p:nvGrpSpPr>
        <p:grpSpPr>
          <a:xfrm>
            <a:off x="5135249" y="5721182"/>
            <a:ext cx="3905885" cy="2901950"/>
            <a:chOff x="5135249" y="5721182"/>
            <a:chExt cx="3905885" cy="2901950"/>
          </a:xfrm>
        </p:grpSpPr>
        <p:sp>
          <p:nvSpPr>
            <p:cNvPr id="35" name="object 35"/>
            <p:cNvSpPr/>
            <p:nvPr/>
          </p:nvSpPr>
          <p:spPr>
            <a:xfrm>
              <a:off x="5140329" y="5726262"/>
              <a:ext cx="3895725" cy="2891790"/>
            </a:xfrm>
            <a:custGeom>
              <a:avLst/>
              <a:gdLst/>
              <a:ahLst/>
              <a:cxnLst/>
              <a:rect l="l" t="t" r="r" b="b"/>
              <a:pathLst>
                <a:path w="3895725" h="2891790">
                  <a:moveTo>
                    <a:pt x="3697814" y="2891780"/>
                  </a:move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close/>
                </a:path>
              </a:pathLst>
            </a:custGeom>
            <a:solidFill>
              <a:srgbClr val="1F4F38"/>
            </a:solidFill>
          </p:spPr>
          <p:txBody>
            <a:bodyPr wrap="square" lIns="0" tIns="0" rIns="0" bIns="0" rtlCol="0"/>
            <a:lstStyle/>
            <a:p>
              <a:endParaRPr/>
            </a:p>
          </p:txBody>
        </p:sp>
        <p:sp>
          <p:nvSpPr>
            <p:cNvPr id="36" name="object 36"/>
            <p:cNvSpPr/>
            <p:nvPr/>
          </p:nvSpPr>
          <p:spPr>
            <a:xfrm>
              <a:off x="5140329" y="5726262"/>
              <a:ext cx="3895725" cy="2891790"/>
            </a:xfrm>
            <a:custGeom>
              <a:avLst/>
              <a:gdLst/>
              <a:ahLst/>
              <a:cxnLst/>
              <a:rect l="l" t="t" r="r" b="b"/>
              <a:pathLst>
                <a:path w="3895725" h="2891790">
                  <a:moveTo>
                    <a:pt x="0" y="197463"/>
                  </a:move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close/>
                </a:path>
              </a:pathLst>
            </a:custGeom>
            <a:ln w="9746">
              <a:solidFill>
                <a:srgbClr val="E3ECE4"/>
              </a:solidFill>
            </a:ln>
          </p:spPr>
          <p:txBody>
            <a:bodyPr wrap="square" lIns="0" tIns="0" rIns="0" bIns="0" rtlCol="0"/>
            <a:lstStyle/>
            <a:p>
              <a:endParaRPr/>
            </a:p>
          </p:txBody>
        </p:sp>
        <p:sp>
          <p:nvSpPr>
            <p:cNvPr id="37" name="object 37"/>
            <p:cNvSpPr/>
            <p:nvPr/>
          </p:nvSpPr>
          <p:spPr>
            <a:xfrm>
              <a:off x="7891386" y="5981524"/>
              <a:ext cx="634365" cy="634365"/>
            </a:xfrm>
            <a:custGeom>
              <a:avLst/>
              <a:gdLst/>
              <a:ahLst/>
              <a:cxnLst/>
              <a:rect l="l" t="t" r="r" b="b"/>
              <a:pathLst>
                <a:path w="634365" h="634365">
                  <a:moveTo>
                    <a:pt x="317108" y="634217"/>
                  </a:moveTo>
                  <a:lnTo>
                    <a:pt x="270252" y="630779"/>
                  </a:lnTo>
                  <a:lnTo>
                    <a:pt x="225529" y="620790"/>
                  </a:lnTo>
                  <a:lnTo>
                    <a:pt x="183430" y="604742"/>
                  </a:lnTo>
                  <a:lnTo>
                    <a:pt x="144446" y="583125"/>
                  </a:lnTo>
                  <a:lnTo>
                    <a:pt x="109068" y="556431"/>
                  </a:lnTo>
                  <a:lnTo>
                    <a:pt x="77786" y="525149"/>
                  </a:lnTo>
                  <a:lnTo>
                    <a:pt x="51092" y="489771"/>
                  </a:lnTo>
                  <a:lnTo>
                    <a:pt x="29475" y="450787"/>
                  </a:lnTo>
                  <a:lnTo>
                    <a:pt x="13427" y="408688"/>
                  </a:lnTo>
                  <a:lnTo>
                    <a:pt x="3438" y="363965"/>
                  </a:lnTo>
                  <a:lnTo>
                    <a:pt x="0" y="317109"/>
                  </a:lnTo>
                  <a:lnTo>
                    <a:pt x="3438" y="270252"/>
                  </a:lnTo>
                  <a:lnTo>
                    <a:pt x="13427" y="225529"/>
                  </a:lnTo>
                  <a:lnTo>
                    <a:pt x="29475" y="183430"/>
                  </a:lnTo>
                  <a:lnTo>
                    <a:pt x="51092" y="144447"/>
                  </a:lnTo>
                  <a:lnTo>
                    <a:pt x="77786" y="109068"/>
                  </a:lnTo>
                  <a:lnTo>
                    <a:pt x="109068" y="77786"/>
                  </a:lnTo>
                  <a:lnTo>
                    <a:pt x="144446" y="51092"/>
                  </a:lnTo>
                  <a:lnTo>
                    <a:pt x="183430" y="29475"/>
                  </a:lnTo>
                  <a:lnTo>
                    <a:pt x="225529" y="13427"/>
                  </a:lnTo>
                  <a:lnTo>
                    <a:pt x="270252" y="3438"/>
                  </a:lnTo>
                  <a:lnTo>
                    <a:pt x="317108" y="0"/>
                  </a:lnTo>
                  <a:lnTo>
                    <a:pt x="363965" y="3438"/>
                  </a:lnTo>
                  <a:lnTo>
                    <a:pt x="408688" y="13427"/>
                  </a:lnTo>
                  <a:lnTo>
                    <a:pt x="450787" y="29475"/>
                  </a:lnTo>
                  <a:lnTo>
                    <a:pt x="489770" y="51092"/>
                  </a:lnTo>
                  <a:lnTo>
                    <a:pt x="525149" y="77786"/>
                  </a:lnTo>
                  <a:lnTo>
                    <a:pt x="556430" y="109068"/>
                  </a:lnTo>
                  <a:lnTo>
                    <a:pt x="583125" y="144447"/>
                  </a:lnTo>
                  <a:lnTo>
                    <a:pt x="604742" y="183430"/>
                  </a:lnTo>
                  <a:lnTo>
                    <a:pt x="620790" y="225529"/>
                  </a:lnTo>
                  <a:lnTo>
                    <a:pt x="630779" y="270252"/>
                  </a:lnTo>
                  <a:lnTo>
                    <a:pt x="634217" y="317109"/>
                  </a:lnTo>
                  <a:lnTo>
                    <a:pt x="630779" y="363965"/>
                  </a:lnTo>
                  <a:lnTo>
                    <a:pt x="620790" y="408688"/>
                  </a:lnTo>
                  <a:lnTo>
                    <a:pt x="604742" y="450787"/>
                  </a:lnTo>
                  <a:lnTo>
                    <a:pt x="583125" y="489771"/>
                  </a:lnTo>
                  <a:lnTo>
                    <a:pt x="556430" y="525149"/>
                  </a:lnTo>
                  <a:lnTo>
                    <a:pt x="525149" y="556431"/>
                  </a:lnTo>
                  <a:lnTo>
                    <a:pt x="489770" y="583125"/>
                  </a:lnTo>
                  <a:lnTo>
                    <a:pt x="450787" y="604742"/>
                  </a:lnTo>
                  <a:lnTo>
                    <a:pt x="408688" y="620790"/>
                  </a:lnTo>
                  <a:lnTo>
                    <a:pt x="363965" y="630779"/>
                  </a:lnTo>
                  <a:lnTo>
                    <a:pt x="317108" y="634217"/>
                  </a:lnTo>
                  <a:close/>
                </a:path>
              </a:pathLst>
            </a:custGeom>
            <a:solidFill>
              <a:srgbClr val="7EB069"/>
            </a:solidFill>
          </p:spPr>
          <p:txBody>
            <a:bodyPr wrap="square" lIns="0" tIns="0" rIns="0" bIns="0" rtlCol="0"/>
            <a:lstStyle/>
            <a:p>
              <a:endParaRPr/>
            </a:p>
          </p:txBody>
        </p:sp>
        <p:pic>
          <p:nvPicPr>
            <p:cNvPr id="38" name="object 38"/>
            <p:cNvPicPr/>
            <p:nvPr/>
          </p:nvPicPr>
          <p:blipFill>
            <a:blip r:embed="rId8" cstate="print"/>
            <a:stretch>
              <a:fillRect/>
            </a:stretch>
          </p:blipFill>
          <p:spPr>
            <a:xfrm>
              <a:off x="8034085" y="6124223"/>
              <a:ext cx="348800" cy="348800"/>
            </a:xfrm>
            <a:prstGeom prst="rect">
              <a:avLst/>
            </a:prstGeom>
          </p:spPr>
        </p:pic>
      </p:grpSp>
      <p:sp>
        <p:nvSpPr>
          <p:cNvPr id="39" name="object 39"/>
          <p:cNvSpPr txBox="1"/>
          <p:nvPr/>
        </p:nvSpPr>
        <p:spPr>
          <a:xfrm>
            <a:off x="5307346" y="5914788"/>
            <a:ext cx="4372298" cy="2591094"/>
          </a:xfrm>
          <a:prstGeom prst="rect">
            <a:avLst/>
          </a:prstGeom>
        </p:spPr>
        <p:txBody>
          <a:bodyPr vert="horz" wrap="square" lIns="0" tIns="71755" rIns="0" bIns="0" rtlCol="0">
            <a:spAutoFit/>
          </a:bodyPr>
          <a:lstStyle/>
          <a:p>
            <a:pPr marL="12700">
              <a:lnSpc>
                <a:spcPct val="100000"/>
              </a:lnSpc>
              <a:spcBef>
                <a:spcPts val="565"/>
              </a:spcBef>
            </a:pPr>
            <a:r>
              <a:rPr sz="3300" spc="-25" dirty="0">
                <a:solidFill>
                  <a:srgbClr val="DBE9DF"/>
                </a:solidFill>
                <a:latin typeface="Arial Black"/>
                <a:cs typeface="Arial Black"/>
              </a:rPr>
              <a:t>06</a:t>
            </a:r>
            <a:endParaRPr sz="3300" dirty="0">
              <a:latin typeface="Arial Black"/>
              <a:cs typeface="Arial Black"/>
            </a:endParaRPr>
          </a:p>
          <a:p>
            <a:pPr marL="17145" marR="1084580">
              <a:lnSpc>
                <a:spcPct val="100000"/>
              </a:lnSpc>
              <a:spcBef>
                <a:spcPts val="420"/>
              </a:spcBef>
            </a:pPr>
            <a:r>
              <a:rPr lang="en-US" sz="2750" spc="-75" dirty="0">
                <a:solidFill>
                  <a:srgbClr val="FFFFFF"/>
                </a:solidFill>
                <a:latin typeface="Arial Black"/>
              </a:rPr>
              <a:t>Language Distribution</a:t>
            </a:r>
            <a:endParaRPr lang="ar-EG" sz="2750" spc="-75" dirty="0">
              <a:solidFill>
                <a:srgbClr val="FFFFFF"/>
              </a:solidFill>
              <a:latin typeface="Arial Black"/>
            </a:endParaRPr>
          </a:p>
          <a:p>
            <a:pPr marL="17145" marR="1084580">
              <a:lnSpc>
                <a:spcPct val="100000"/>
              </a:lnSpc>
              <a:spcBef>
                <a:spcPts val="420"/>
              </a:spcBef>
            </a:pPr>
            <a:r>
              <a:rPr lang="en-US" sz="2300" dirty="0">
                <a:solidFill>
                  <a:srgbClr val="B6D3BE"/>
                </a:solidFill>
                <a:latin typeface="Lucida Sans Unicode"/>
                <a:cs typeface="Lucida Sans Unicode"/>
              </a:rPr>
              <a:t>Distribution of Supported Languages Across</a:t>
            </a:r>
            <a:r>
              <a:rPr lang="ar-EG" sz="2300" dirty="0">
                <a:solidFill>
                  <a:srgbClr val="B6D3BE"/>
                </a:solidFill>
                <a:latin typeface="Lucida Sans Unicode"/>
              </a:rPr>
              <a:t> </a:t>
            </a:r>
            <a:r>
              <a:rPr lang="en-US" sz="2300" dirty="0">
                <a:solidFill>
                  <a:srgbClr val="B6D3BE"/>
                </a:solidFill>
                <a:latin typeface="Lucida Sans Unicode"/>
                <a:cs typeface="Lucida Sans Unicode"/>
              </a:rPr>
              <a:t>Applications</a:t>
            </a:r>
            <a:endParaRPr sz="2300" dirty="0">
              <a:solidFill>
                <a:srgbClr val="B6D3BE"/>
              </a:solidFill>
              <a:latin typeface="Lucida Sans Unicode"/>
              <a:cs typeface="Lucida Sans Unicode"/>
            </a:endParaRPr>
          </a:p>
        </p:txBody>
      </p:sp>
      <p:grpSp>
        <p:nvGrpSpPr>
          <p:cNvPr id="40" name="object 40"/>
          <p:cNvGrpSpPr/>
          <p:nvPr/>
        </p:nvGrpSpPr>
        <p:grpSpPr>
          <a:xfrm>
            <a:off x="9409061" y="5721182"/>
            <a:ext cx="3905885" cy="2901950"/>
            <a:chOff x="9409061" y="5721182"/>
            <a:chExt cx="3905885" cy="2901950"/>
          </a:xfrm>
        </p:grpSpPr>
        <p:sp>
          <p:nvSpPr>
            <p:cNvPr id="41" name="object 41"/>
            <p:cNvSpPr/>
            <p:nvPr/>
          </p:nvSpPr>
          <p:spPr>
            <a:xfrm>
              <a:off x="9414141" y="5726262"/>
              <a:ext cx="3895725" cy="2891790"/>
            </a:xfrm>
            <a:custGeom>
              <a:avLst/>
              <a:gdLst/>
              <a:ahLst/>
              <a:cxnLst/>
              <a:rect l="l" t="t" r="r" b="b"/>
              <a:pathLst>
                <a:path w="3895725" h="2891790">
                  <a:moveTo>
                    <a:pt x="3697814" y="2891780"/>
                  </a:move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close/>
                </a:path>
              </a:pathLst>
            </a:custGeom>
            <a:solidFill>
              <a:srgbClr val="1F4F38"/>
            </a:solidFill>
          </p:spPr>
          <p:txBody>
            <a:bodyPr wrap="square" lIns="0" tIns="0" rIns="0" bIns="0" rtlCol="0"/>
            <a:lstStyle/>
            <a:p>
              <a:endParaRPr/>
            </a:p>
          </p:txBody>
        </p:sp>
        <p:sp>
          <p:nvSpPr>
            <p:cNvPr id="42" name="object 42"/>
            <p:cNvSpPr/>
            <p:nvPr/>
          </p:nvSpPr>
          <p:spPr>
            <a:xfrm>
              <a:off x="9414141" y="5726262"/>
              <a:ext cx="3895725" cy="2891790"/>
            </a:xfrm>
            <a:custGeom>
              <a:avLst/>
              <a:gdLst/>
              <a:ahLst/>
              <a:cxnLst/>
              <a:rect l="l" t="t" r="r" b="b"/>
              <a:pathLst>
                <a:path w="3895725" h="2891790">
                  <a:moveTo>
                    <a:pt x="0" y="197463"/>
                  </a:move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close/>
                </a:path>
              </a:pathLst>
            </a:custGeom>
            <a:ln w="9746">
              <a:solidFill>
                <a:srgbClr val="E3ECE4"/>
              </a:solidFill>
            </a:ln>
          </p:spPr>
          <p:txBody>
            <a:bodyPr wrap="square" lIns="0" tIns="0" rIns="0" bIns="0" rtlCol="0"/>
            <a:lstStyle/>
            <a:p>
              <a:endParaRPr/>
            </a:p>
          </p:txBody>
        </p:sp>
        <p:sp>
          <p:nvSpPr>
            <p:cNvPr id="43" name="object 43"/>
            <p:cNvSpPr/>
            <p:nvPr/>
          </p:nvSpPr>
          <p:spPr>
            <a:xfrm>
              <a:off x="12089630" y="5981524"/>
              <a:ext cx="634365" cy="634365"/>
            </a:xfrm>
            <a:custGeom>
              <a:avLst/>
              <a:gdLst/>
              <a:ahLst/>
              <a:cxnLst/>
              <a:rect l="l" t="t" r="r" b="b"/>
              <a:pathLst>
                <a:path w="634365" h="634365">
                  <a:moveTo>
                    <a:pt x="317108" y="634217"/>
                  </a:moveTo>
                  <a:lnTo>
                    <a:pt x="270252" y="630779"/>
                  </a:lnTo>
                  <a:lnTo>
                    <a:pt x="225529" y="620790"/>
                  </a:lnTo>
                  <a:lnTo>
                    <a:pt x="183430" y="604742"/>
                  </a:lnTo>
                  <a:lnTo>
                    <a:pt x="144446" y="583125"/>
                  </a:lnTo>
                  <a:lnTo>
                    <a:pt x="109068" y="556431"/>
                  </a:lnTo>
                  <a:lnTo>
                    <a:pt x="77786" y="525149"/>
                  </a:lnTo>
                  <a:lnTo>
                    <a:pt x="51092" y="489771"/>
                  </a:lnTo>
                  <a:lnTo>
                    <a:pt x="29475" y="450787"/>
                  </a:lnTo>
                  <a:lnTo>
                    <a:pt x="13427" y="408688"/>
                  </a:lnTo>
                  <a:lnTo>
                    <a:pt x="3438" y="363965"/>
                  </a:lnTo>
                  <a:lnTo>
                    <a:pt x="0" y="317109"/>
                  </a:lnTo>
                  <a:lnTo>
                    <a:pt x="3438" y="270252"/>
                  </a:lnTo>
                  <a:lnTo>
                    <a:pt x="13427" y="225529"/>
                  </a:lnTo>
                  <a:lnTo>
                    <a:pt x="29475" y="183430"/>
                  </a:lnTo>
                  <a:lnTo>
                    <a:pt x="51092" y="144447"/>
                  </a:lnTo>
                  <a:lnTo>
                    <a:pt x="77786" y="109068"/>
                  </a:lnTo>
                  <a:lnTo>
                    <a:pt x="109068" y="77786"/>
                  </a:lnTo>
                  <a:lnTo>
                    <a:pt x="144446" y="51092"/>
                  </a:lnTo>
                  <a:lnTo>
                    <a:pt x="183430" y="29475"/>
                  </a:lnTo>
                  <a:lnTo>
                    <a:pt x="225529" y="13427"/>
                  </a:lnTo>
                  <a:lnTo>
                    <a:pt x="270252" y="3438"/>
                  </a:lnTo>
                  <a:lnTo>
                    <a:pt x="317108" y="0"/>
                  </a:lnTo>
                  <a:lnTo>
                    <a:pt x="363965" y="3438"/>
                  </a:lnTo>
                  <a:lnTo>
                    <a:pt x="408687" y="13427"/>
                  </a:lnTo>
                  <a:lnTo>
                    <a:pt x="450786" y="29475"/>
                  </a:lnTo>
                  <a:lnTo>
                    <a:pt x="489770" y="51092"/>
                  </a:lnTo>
                  <a:lnTo>
                    <a:pt x="525148" y="77786"/>
                  </a:lnTo>
                  <a:lnTo>
                    <a:pt x="556430" y="109068"/>
                  </a:lnTo>
                  <a:lnTo>
                    <a:pt x="583125" y="144447"/>
                  </a:lnTo>
                  <a:lnTo>
                    <a:pt x="604741" y="183430"/>
                  </a:lnTo>
                  <a:lnTo>
                    <a:pt x="620790" y="225529"/>
                  </a:lnTo>
                  <a:lnTo>
                    <a:pt x="630778" y="270252"/>
                  </a:lnTo>
                  <a:lnTo>
                    <a:pt x="634217" y="317109"/>
                  </a:lnTo>
                  <a:lnTo>
                    <a:pt x="630778" y="363965"/>
                  </a:lnTo>
                  <a:lnTo>
                    <a:pt x="620790" y="408688"/>
                  </a:lnTo>
                  <a:lnTo>
                    <a:pt x="604741" y="450787"/>
                  </a:lnTo>
                  <a:lnTo>
                    <a:pt x="583125" y="489771"/>
                  </a:lnTo>
                  <a:lnTo>
                    <a:pt x="556430" y="525149"/>
                  </a:lnTo>
                  <a:lnTo>
                    <a:pt x="525148" y="556431"/>
                  </a:lnTo>
                  <a:lnTo>
                    <a:pt x="489770" y="583125"/>
                  </a:lnTo>
                  <a:lnTo>
                    <a:pt x="450786" y="604742"/>
                  </a:lnTo>
                  <a:lnTo>
                    <a:pt x="408687" y="620790"/>
                  </a:lnTo>
                  <a:lnTo>
                    <a:pt x="363965" y="630779"/>
                  </a:lnTo>
                  <a:lnTo>
                    <a:pt x="317108" y="634217"/>
                  </a:lnTo>
                  <a:close/>
                </a:path>
              </a:pathLst>
            </a:custGeom>
            <a:solidFill>
              <a:srgbClr val="7EB069"/>
            </a:solidFill>
          </p:spPr>
          <p:txBody>
            <a:bodyPr wrap="square" lIns="0" tIns="0" rIns="0" bIns="0" rtlCol="0"/>
            <a:lstStyle/>
            <a:p>
              <a:endParaRPr/>
            </a:p>
          </p:txBody>
        </p:sp>
        <p:pic>
          <p:nvPicPr>
            <p:cNvPr id="44" name="object 44"/>
            <p:cNvPicPr/>
            <p:nvPr/>
          </p:nvPicPr>
          <p:blipFill>
            <a:blip r:embed="rId9" cstate="print"/>
            <a:stretch>
              <a:fillRect/>
            </a:stretch>
          </p:blipFill>
          <p:spPr>
            <a:xfrm>
              <a:off x="12232329" y="6124223"/>
              <a:ext cx="348800" cy="348800"/>
            </a:xfrm>
            <a:prstGeom prst="rect">
              <a:avLst/>
            </a:prstGeom>
          </p:spPr>
        </p:pic>
      </p:grpSp>
      <p:sp>
        <p:nvSpPr>
          <p:cNvPr id="45" name="object 45"/>
          <p:cNvSpPr txBox="1"/>
          <p:nvPr/>
        </p:nvSpPr>
        <p:spPr>
          <a:xfrm>
            <a:off x="9679644" y="5835477"/>
            <a:ext cx="2908935" cy="2568652"/>
          </a:xfrm>
          <a:prstGeom prst="rect">
            <a:avLst/>
          </a:prstGeom>
        </p:spPr>
        <p:txBody>
          <a:bodyPr vert="horz" wrap="square" lIns="0" tIns="151130" rIns="0" bIns="0" rtlCol="0">
            <a:spAutoFit/>
          </a:bodyPr>
          <a:lstStyle/>
          <a:p>
            <a:pPr marL="12700">
              <a:lnSpc>
                <a:spcPct val="100000"/>
              </a:lnSpc>
              <a:spcBef>
                <a:spcPts val="1190"/>
              </a:spcBef>
            </a:pPr>
            <a:r>
              <a:rPr sz="3300" spc="-25" dirty="0">
                <a:solidFill>
                  <a:srgbClr val="DBE9DF"/>
                </a:solidFill>
                <a:latin typeface="Arial Black"/>
                <a:cs typeface="Arial Black"/>
              </a:rPr>
              <a:t>07</a:t>
            </a:r>
            <a:endParaRPr sz="3300" dirty="0">
              <a:latin typeface="Arial Black"/>
              <a:cs typeface="Arial Black"/>
            </a:endParaRPr>
          </a:p>
          <a:p>
            <a:r>
              <a:rPr lang="en-US" sz="2750" spc="-155" dirty="0">
                <a:solidFill>
                  <a:srgbClr val="FFFFFF"/>
                </a:solidFill>
                <a:latin typeface="Arial Black"/>
                <a:cs typeface="Arial Black"/>
              </a:rPr>
              <a:t>License analysis </a:t>
            </a:r>
          </a:p>
          <a:p>
            <a:endParaRPr lang="en-US" sz="2750" spc="-155" dirty="0">
              <a:solidFill>
                <a:srgbClr val="FFFFFF"/>
              </a:solidFill>
              <a:latin typeface="Arial Black"/>
              <a:cs typeface="Lucida Sans Unicode"/>
            </a:endParaRPr>
          </a:p>
          <a:p>
            <a:r>
              <a:rPr lang="en-US" sz="2300" dirty="0">
                <a:solidFill>
                  <a:srgbClr val="B6D3BE"/>
                </a:solidFill>
                <a:latin typeface="Lucida Sans Unicode"/>
                <a:cs typeface="Lucida Sans Unicode"/>
              </a:rPr>
              <a:t>Number  of apps by License_category</a:t>
            </a:r>
          </a:p>
          <a:p>
            <a:endParaRPr sz="2300" dirty="0">
              <a:latin typeface="Lucida Sans Unicode"/>
              <a:cs typeface="Lucida Sans Unicode"/>
            </a:endParaRPr>
          </a:p>
        </p:txBody>
      </p:sp>
      <p:grpSp>
        <p:nvGrpSpPr>
          <p:cNvPr id="46" name="object 46"/>
          <p:cNvGrpSpPr/>
          <p:nvPr/>
        </p:nvGrpSpPr>
        <p:grpSpPr>
          <a:xfrm>
            <a:off x="13682873" y="5721182"/>
            <a:ext cx="3905885" cy="2901950"/>
            <a:chOff x="13682873" y="5721182"/>
            <a:chExt cx="3905885" cy="2901950"/>
          </a:xfrm>
        </p:grpSpPr>
        <p:sp>
          <p:nvSpPr>
            <p:cNvPr id="47" name="object 47"/>
            <p:cNvSpPr/>
            <p:nvPr/>
          </p:nvSpPr>
          <p:spPr>
            <a:xfrm>
              <a:off x="13687953" y="5726262"/>
              <a:ext cx="3895725" cy="2891790"/>
            </a:xfrm>
            <a:custGeom>
              <a:avLst/>
              <a:gdLst/>
              <a:ahLst/>
              <a:cxnLst/>
              <a:rect l="l" t="t" r="r" b="b"/>
              <a:pathLst>
                <a:path w="3895725" h="2891790">
                  <a:moveTo>
                    <a:pt x="3697814" y="2891780"/>
                  </a:move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close/>
                </a:path>
              </a:pathLst>
            </a:custGeom>
            <a:solidFill>
              <a:srgbClr val="1F4F38"/>
            </a:solidFill>
          </p:spPr>
          <p:txBody>
            <a:bodyPr wrap="square" lIns="0" tIns="0" rIns="0" bIns="0" rtlCol="0"/>
            <a:lstStyle/>
            <a:p>
              <a:endParaRPr/>
            </a:p>
          </p:txBody>
        </p:sp>
        <p:sp>
          <p:nvSpPr>
            <p:cNvPr id="48" name="object 48"/>
            <p:cNvSpPr/>
            <p:nvPr/>
          </p:nvSpPr>
          <p:spPr>
            <a:xfrm>
              <a:off x="13687953" y="5726262"/>
              <a:ext cx="3895725" cy="2891790"/>
            </a:xfrm>
            <a:custGeom>
              <a:avLst/>
              <a:gdLst/>
              <a:ahLst/>
              <a:cxnLst/>
              <a:rect l="l" t="t" r="r" b="b"/>
              <a:pathLst>
                <a:path w="3895725" h="2891790">
                  <a:moveTo>
                    <a:pt x="0" y="197463"/>
                  </a:moveTo>
                  <a:lnTo>
                    <a:pt x="5214" y="152184"/>
                  </a:lnTo>
                  <a:lnTo>
                    <a:pt x="20069" y="110621"/>
                  </a:lnTo>
                  <a:lnTo>
                    <a:pt x="43378" y="73957"/>
                  </a:lnTo>
                  <a:lnTo>
                    <a:pt x="73957" y="43378"/>
                  </a:lnTo>
                  <a:lnTo>
                    <a:pt x="110621" y="20069"/>
                  </a:lnTo>
                  <a:lnTo>
                    <a:pt x="152184" y="5214"/>
                  </a:lnTo>
                  <a:lnTo>
                    <a:pt x="197463" y="0"/>
                  </a:lnTo>
                  <a:lnTo>
                    <a:pt x="3697814" y="0"/>
                  </a:lnTo>
                  <a:lnTo>
                    <a:pt x="3743092" y="5214"/>
                  </a:lnTo>
                  <a:lnTo>
                    <a:pt x="3784656" y="20069"/>
                  </a:lnTo>
                  <a:lnTo>
                    <a:pt x="3821320" y="43378"/>
                  </a:lnTo>
                  <a:lnTo>
                    <a:pt x="3851899" y="73957"/>
                  </a:lnTo>
                  <a:lnTo>
                    <a:pt x="3875208" y="110621"/>
                  </a:lnTo>
                  <a:lnTo>
                    <a:pt x="3890063" y="152184"/>
                  </a:lnTo>
                  <a:lnTo>
                    <a:pt x="3895277" y="197463"/>
                  </a:lnTo>
                  <a:lnTo>
                    <a:pt x="3895277" y="2694316"/>
                  </a:lnTo>
                  <a:lnTo>
                    <a:pt x="3890063" y="2739595"/>
                  </a:lnTo>
                  <a:lnTo>
                    <a:pt x="3875208" y="2781159"/>
                  </a:lnTo>
                  <a:lnTo>
                    <a:pt x="3851899" y="2817823"/>
                  </a:lnTo>
                  <a:lnTo>
                    <a:pt x="3821320" y="2848402"/>
                  </a:lnTo>
                  <a:lnTo>
                    <a:pt x="3784656" y="2871711"/>
                  </a:lnTo>
                  <a:lnTo>
                    <a:pt x="3743092" y="2886565"/>
                  </a:lnTo>
                  <a:lnTo>
                    <a:pt x="3697814" y="2891780"/>
                  </a:lnTo>
                  <a:lnTo>
                    <a:pt x="197463" y="2891780"/>
                  </a:lnTo>
                  <a:lnTo>
                    <a:pt x="152184" y="2886565"/>
                  </a:lnTo>
                  <a:lnTo>
                    <a:pt x="110621" y="2871711"/>
                  </a:lnTo>
                  <a:lnTo>
                    <a:pt x="73957" y="2848402"/>
                  </a:lnTo>
                  <a:lnTo>
                    <a:pt x="43378" y="2817823"/>
                  </a:lnTo>
                  <a:lnTo>
                    <a:pt x="20069" y="2781159"/>
                  </a:lnTo>
                  <a:lnTo>
                    <a:pt x="5214" y="2739595"/>
                  </a:lnTo>
                  <a:lnTo>
                    <a:pt x="0" y="2694316"/>
                  </a:lnTo>
                  <a:lnTo>
                    <a:pt x="0" y="197463"/>
                  </a:lnTo>
                  <a:close/>
                </a:path>
              </a:pathLst>
            </a:custGeom>
            <a:ln w="9746">
              <a:solidFill>
                <a:srgbClr val="E3ECE4"/>
              </a:solidFill>
            </a:ln>
          </p:spPr>
          <p:txBody>
            <a:bodyPr wrap="square" lIns="0" tIns="0" rIns="0" bIns="0" rtlCol="0"/>
            <a:lstStyle/>
            <a:p>
              <a:endParaRPr/>
            </a:p>
          </p:txBody>
        </p:sp>
        <p:sp>
          <p:nvSpPr>
            <p:cNvPr id="49" name="object 49"/>
            <p:cNvSpPr/>
            <p:nvPr/>
          </p:nvSpPr>
          <p:spPr>
            <a:xfrm>
              <a:off x="16287877" y="5981524"/>
              <a:ext cx="634365" cy="634365"/>
            </a:xfrm>
            <a:custGeom>
              <a:avLst/>
              <a:gdLst/>
              <a:ahLst/>
              <a:cxnLst/>
              <a:rect l="l" t="t" r="r" b="b"/>
              <a:pathLst>
                <a:path w="634365" h="634365">
                  <a:moveTo>
                    <a:pt x="317108" y="634217"/>
                  </a:moveTo>
                  <a:lnTo>
                    <a:pt x="270252" y="630779"/>
                  </a:lnTo>
                  <a:lnTo>
                    <a:pt x="225529" y="620790"/>
                  </a:lnTo>
                  <a:lnTo>
                    <a:pt x="183430" y="604742"/>
                  </a:lnTo>
                  <a:lnTo>
                    <a:pt x="144446" y="583125"/>
                  </a:lnTo>
                  <a:lnTo>
                    <a:pt x="109068" y="556431"/>
                  </a:lnTo>
                  <a:lnTo>
                    <a:pt x="77787" y="525149"/>
                  </a:lnTo>
                  <a:lnTo>
                    <a:pt x="51092" y="489771"/>
                  </a:lnTo>
                  <a:lnTo>
                    <a:pt x="29475" y="450787"/>
                  </a:lnTo>
                  <a:lnTo>
                    <a:pt x="13427" y="408688"/>
                  </a:lnTo>
                  <a:lnTo>
                    <a:pt x="3438" y="363965"/>
                  </a:lnTo>
                  <a:lnTo>
                    <a:pt x="0" y="317109"/>
                  </a:lnTo>
                  <a:lnTo>
                    <a:pt x="3438" y="270252"/>
                  </a:lnTo>
                  <a:lnTo>
                    <a:pt x="13427" y="225529"/>
                  </a:lnTo>
                  <a:lnTo>
                    <a:pt x="29475" y="183430"/>
                  </a:lnTo>
                  <a:lnTo>
                    <a:pt x="51092" y="144447"/>
                  </a:lnTo>
                  <a:lnTo>
                    <a:pt x="77787" y="109068"/>
                  </a:lnTo>
                  <a:lnTo>
                    <a:pt x="109068" y="77786"/>
                  </a:lnTo>
                  <a:lnTo>
                    <a:pt x="144446" y="51092"/>
                  </a:lnTo>
                  <a:lnTo>
                    <a:pt x="183430" y="29475"/>
                  </a:lnTo>
                  <a:lnTo>
                    <a:pt x="225529" y="13427"/>
                  </a:lnTo>
                  <a:lnTo>
                    <a:pt x="270252" y="3438"/>
                  </a:lnTo>
                  <a:lnTo>
                    <a:pt x="317108" y="0"/>
                  </a:lnTo>
                  <a:lnTo>
                    <a:pt x="363964" y="3438"/>
                  </a:lnTo>
                  <a:lnTo>
                    <a:pt x="408687" y="13427"/>
                  </a:lnTo>
                  <a:lnTo>
                    <a:pt x="450786" y="29475"/>
                  </a:lnTo>
                  <a:lnTo>
                    <a:pt x="489770" y="51092"/>
                  </a:lnTo>
                  <a:lnTo>
                    <a:pt x="525148" y="77786"/>
                  </a:lnTo>
                  <a:lnTo>
                    <a:pt x="556430" y="109068"/>
                  </a:lnTo>
                  <a:lnTo>
                    <a:pt x="583125" y="144447"/>
                  </a:lnTo>
                  <a:lnTo>
                    <a:pt x="604742" y="183430"/>
                  </a:lnTo>
                  <a:lnTo>
                    <a:pt x="620790" y="225529"/>
                  </a:lnTo>
                  <a:lnTo>
                    <a:pt x="630779" y="270252"/>
                  </a:lnTo>
                  <a:lnTo>
                    <a:pt x="634217" y="317109"/>
                  </a:lnTo>
                  <a:lnTo>
                    <a:pt x="630779" y="363965"/>
                  </a:lnTo>
                  <a:lnTo>
                    <a:pt x="620790" y="408688"/>
                  </a:lnTo>
                  <a:lnTo>
                    <a:pt x="604742" y="450787"/>
                  </a:lnTo>
                  <a:lnTo>
                    <a:pt x="583125" y="489771"/>
                  </a:lnTo>
                  <a:lnTo>
                    <a:pt x="556430" y="525149"/>
                  </a:lnTo>
                  <a:lnTo>
                    <a:pt x="525148" y="556431"/>
                  </a:lnTo>
                  <a:lnTo>
                    <a:pt x="489770" y="583125"/>
                  </a:lnTo>
                  <a:lnTo>
                    <a:pt x="450786" y="604742"/>
                  </a:lnTo>
                  <a:lnTo>
                    <a:pt x="408687" y="620790"/>
                  </a:lnTo>
                  <a:lnTo>
                    <a:pt x="363964" y="630779"/>
                  </a:lnTo>
                  <a:lnTo>
                    <a:pt x="317108" y="634217"/>
                  </a:lnTo>
                  <a:close/>
                </a:path>
              </a:pathLst>
            </a:custGeom>
            <a:solidFill>
              <a:srgbClr val="7EB069"/>
            </a:solidFill>
          </p:spPr>
          <p:txBody>
            <a:bodyPr wrap="square" lIns="0" tIns="0" rIns="0" bIns="0" rtlCol="0"/>
            <a:lstStyle/>
            <a:p>
              <a:endParaRPr/>
            </a:p>
          </p:txBody>
        </p:sp>
        <p:pic>
          <p:nvPicPr>
            <p:cNvPr id="50" name="object 50"/>
            <p:cNvPicPr/>
            <p:nvPr/>
          </p:nvPicPr>
          <p:blipFill>
            <a:blip r:embed="rId10" cstate="print"/>
            <a:stretch>
              <a:fillRect/>
            </a:stretch>
          </p:blipFill>
          <p:spPr>
            <a:xfrm>
              <a:off x="16430574" y="6124223"/>
              <a:ext cx="348800" cy="348800"/>
            </a:xfrm>
            <a:prstGeom prst="rect">
              <a:avLst/>
            </a:prstGeom>
          </p:spPr>
        </p:pic>
      </p:grpSp>
      <p:sp>
        <p:nvSpPr>
          <p:cNvPr id="51" name="object 51"/>
          <p:cNvSpPr txBox="1"/>
          <p:nvPr/>
        </p:nvSpPr>
        <p:spPr>
          <a:xfrm>
            <a:off x="13792200" y="5863724"/>
            <a:ext cx="3931713" cy="2614818"/>
          </a:xfrm>
          <a:prstGeom prst="rect">
            <a:avLst/>
          </a:prstGeom>
        </p:spPr>
        <p:txBody>
          <a:bodyPr vert="horz" wrap="square" lIns="0" tIns="151130" rIns="0" bIns="0" rtlCol="0">
            <a:spAutoFit/>
          </a:bodyPr>
          <a:lstStyle/>
          <a:p>
            <a:pPr marL="12700">
              <a:lnSpc>
                <a:spcPct val="100000"/>
              </a:lnSpc>
              <a:spcBef>
                <a:spcPts val="1190"/>
              </a:spcBef>
            </a:pPr>
            <a:r>
              <a:rPr sz="3300" spc="-25" dirty="0">
                <a:solidFill>
                  <a:srgbClr val="DBE9DF"/>
                </a:solidFill>
                <a:latin typeface="Arial Black"/>
                <a:cs typeface="Arial Black"/>
              </a:rPr>
              <a:t>08</a:t>
            </a:r>
            <a:endParaRPr sz="3300" dirty="0">
              <a:latin typeface="Arial Black"/>
              <a:cs typeface="Arial Black"/>
            </a:endParaRPr>
          </a:p>
          <a:p>
            <a:pPr marL="26670">
              <a:lnSpc>
                <a:spcPct val="100000"/>
              </a:lnSpc>
              <a:spcBef>
                <a:spcPts val="945"/>
              </a:spcBef>
            </a:pPr>
            <a:r>
              <a:rPr sz="2750" spc="-170" dirty="0">
                <a:solidFill>
                  <a:srgbClr val="FFFFFF"/>
                </a:solidFill>
                <a:latin typeface="Arial Black"/>
                <a:cs typeface="Arial Black"/>
              </a:rPr>
              <a:t>Decision</a:t>
            </a:r>
            <a:r>
              <a:rPr sz="2750" spc="-220" dirty="0">
                <a:solidFill>
                  <a:srgbClr val="FFFFFF"/>
                </a:solidFill>
                <a:latin typeface="Arial Black"/>
                <a:cs typeface="Arial Black"/>
              </a:rPr>
              <a:t> </a:t>
            </a:r>
            <a:r>
              <a:rPr sz="2750" spc="-90" dirty="0">
                <a:solidFill>
                  <a:srgbClr val="FFFFFF"/>
                </a:solidFill>
                <a:latin typeface="Arial Black"/>
                <a:cs typeface="Arial Black"/>
              </a:rPr>
              <a:t>Support</a:t>
            </a:r>
            <a:endParaRPr sz="2750" dirty="0">
              <a:latin typeface="Arial Black"/>
              <a:cs typeface="Arial Black"/>
            </a:endParaRPr>
          </a:p>
          <a:p>
            <a:r>
              <a:rPr lang="en-US" sz="2300" dirty="0">
                <a:solidFill>
                  <a:srgbClr val="B6D3BE"/>
                </a:solidFill>
                <a:latin typeface="Lucida Sans Unicode"/>
                <a:cs typeface="Lucida Sans Unicode"/>
              </a:rPr>
              <a:t>How can data-driven insights guide pricing, platform selection, and market target decisions?</a:t>
            </a:r>
          </a:p>
        </p:txBody>
      </p:sp>
      <p:sp>
        <p:nvSpPr>
          <p:cNvPr id="61" name="object 61"/>
          <p:cNvSpPr txBox="1">
            <a:spLocks noGrp="1"/>
          </p:cNvSpPr>
          <p:nvPr>
            <p:ph type="dt" sz="half" idx="6"/>
          </p:nvPr>
        </p:nvSpPr>
        <p:spPr>
          <a:prstGeom prst="rect">
            <a:avLst/>
          </a:prstGeom>
        </p:spPr>
        <p:txBody>
          <a:bodyPr vert="horz" wrap="square" lIns="0" tIns="120040" rIns="0" bIns="0" rtlCol="0">
            <a:spAutoFit/>
          </a:bodyPr>
          <a:lstStyle/>
          <a:p>
            <a:pPr marL="12700">
              <a:lnSpc>
                <a:spcPct val="100000"/>
              </a:lnSpc>
              <a:spcBef>
                <a:spcPts val="220"/>
              </a:spcBef>
            </a:pPr>
            <a:r>
              <a:rPr sz="1800" spc="-114" dirty="0"/>
              <a:t>11/07/2026</a:t>
            </a:r>
            <a:endParaRPr sz="1800"/>
          </a:p>
        </p:txBody>
      </p:sp>
      <p:sp>
        <p:nvSpPr>
          <p:cNvPr id="63" name="object 54">
            <a:extLst>
              <a:ext uri="{FF2B5EF4-FFF2-40B4-BE49-F238E27FC236}">
                <a16:creationId xmlns:a16="http://schemas.microsoft.com/office/drawing/2014/main" id="{167C39D3-60AA-689C-0F7B-06ABCEB87416}"/>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65" name="TextBox 64">
            <a:extLst>
              <a:ext uri="{FF2B5EF4-FFF2-40B4-BE49-F238E27FC236}">
                <a16:creationId xmlns:a16="http://schemas.microsoft.com/office/drawing/2014/main" id="{B226AF9F-4689-A8CB-8D75-D7E281425727}"/>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06</a:t>
            </a: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AA45470-B144-91F5-8150-0DA3B85F2BC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92C7255-E646-CA96-802D-CA16513A61C6}"/>
              </a:ext>
            </a:extLst>
          </p:cNvPr>
          <p:cNvSpPr txBox="1"/>
          <p:nvPr/>
        </p:nvSpPr>
        <p:spPr>
          <a:xfrm>
            <a:off x="685800" y="704913"/>
            <a:ext cx="4615181" cy="641201"/>
          </a:xfrm>
          <a:prstGeom prst="rect">
            <a:avLst/>
          </a:prstGeom>
        </p:spPr>
        <p:txBody>
          <a:bodyPr vert="horz" wrap="square" lIns="0" tIns="12700" rIns="0" bIns="0" rtlCol="0">
            <a:spAutoFit/>
          </a:bodyPr>
          <a:lstStyle/>
          <a:p>
            <a:pPr marL="12700" algn="ctr">
              <a:spcBef>
                <a:spcPts val="100"/>
              </a:spcBef>
              <a:tabLst>
                <a:tab pos="1403350" algn="l"/>
                <a:tab pos="1678939" algn="l"/>
                <a:tab pos="1893570" algn="l"/>
                <a:tab pos="2767965" algn="l"/>
              </a:tabLst>
            </a:pPr>
            <a:r>
              <a:rPr sz="2000" b="1" spc="-20" dirty="0">
                <a:solidFill>
                  <a:srgbClr val="7EB069"/>
                </a:solidFill>
                <a:latin typeface="Calibri"/>
                <a:cs typeface="Calibri"/>
              </a:rPr>
              <a:t>C</a:t>
            </a:r>
            <a:r>
              <a:rPr sz="2000" b="1" spc="-105" dirty="0">
                <a:solidFill>
                  <a:srgbClr val="7EB069"/>
                </a:solidFill>
                <a:latin typeface="Calibri"/>
                <a:cs typeface="Calibri"/>
              </a:rPr>
              <a:t> </a:t>
            </a:r>
            <a:r>
              <a:rPr sz="2000" b="1" spc="-20" dirty="0">
                <a:solidFill>
                  <a:srgbClr val="7EB069"/>
                </a:solidFill>
                <a:latin typeface="Calibri"/>
                <a:cs typeface="Calibri"/>
              </a:rPr>
              <a:t>H</a:t>
            </a:r>
            <a:r>
              <a:rPr sz="2000" b="1" spc="-100" dirty="0">
                <a:solidFill>
                  <a:srgbClr val="7EB069"/>
                </a:solidFill>
                <a:latin typeface="Calibri"/>
                <a:cs typeface="Calibri"/>
              </a:rPr>
              <a:t> </a:t>
            </a:r>
            <a:r>
              <a:rPr sz="2000" b="1" spc="-20" dirty="0">
                <a:solidFill>
                  <a:srgbClr val="7EB069"/>
                </a:solidFill>
                <a:latin typeface="Calibri"/>
                <a:cs typeface="Calibri"/>
              </a:rPr>
              <a:t>A</a:t>
            </a:r>
            <a:r>
              <a:rPr sz="2000" b="1" spc="-100" dirty="0">
                <a:solidFill>
                  <a:srgbClr val="7EB069"/>
                </a:solidFill>
                <a:latin typeface="Calibri"/>
                <a:cs typeface="Calibri"/>
              </a:rPr>
              <a:t> </a:t>
            </a:r>
            <a:r>
              <a:rPr sz="2000" b="1" dirty="0">
                <a:solidFill>
                  <a:srgbClr val="7EB069"/>
                </a:solidFill>
                <a:latin typeface="Calibri"/>
                <a:cs typeface="Calibri"/>
              </a:rPr>
              <a:t>P</a:t>
            </a:r>
            <a:r>
              <a:rPr sz="2000" b="1" spc="-100" dirty="0">
                <a:solidFill>
                  <a:srgbClr val="7EB069"/>
                </a:solidFill>
                <a:latin typeface="Calibri"/>
                <a:cs typeface="Calibri"/>
              </a:rPr>
              <a:t> </a:t>
            </a:r>
            <a:r>
              <a:rPr sz="2000" b="1" dirty="0">
                <a:solidFill>
                  <a:srgbClr val="7EB069"/>
                </a:solidFill>
                <a:latin typeface="Calibri"/>
                <a:cs typeface="Calibri"/>
              </a:rPr>
              <a:t>T</a:t>
            </a:r>
            <a:r>
              <a:rPr sz="2000" b="1" spc="-100" dirty="0">
                <a:solidFill>
                  <a:srgbClr val="7EB069"/>
                </a:solidFill>
                <a:latin typeface="Calibri"/>
                <a:cs typeface="Calibri"/>
              </a:rPr>
              <a:t> </a:t>
            </a:r>
            <a:r>
              <a:rPr sz="2000" b="1" dirty="0">
                <a:solidFill>
                  <a:srgbClr val="7EB069"/>
                </a:solidFill>
                <a:latin typeface="Calibri"/>
                <a:cs typeface="Calibri"/>
              </a:rPr>
              <a:t>E</a:t>
            </a:r>
            <a:r>
              <a:rPr sz="2000" b="1" spc="-105" dirty="0">
                <a:solidFill>
                  <a:srgbClr val="7EB069"/>
                </a:solidFill>
                <a:latin typeface="Calibri"/>
                <a:cs typeface="Calibri"/>
              </a:rPr>
              <a:t> </a:t>
            </a:r>
            <a:r>
              <a:rPr sz="2000" b="1" spc="-50" dirty="0">
                <a:solidFill>
                  <a:srgbClr val="7EB069"/>
                </a:solidFill>
                <a:latin typeface="Calibri"/>
                <a:cs typeface="Calibri"/>
              </a:rPr>
              <a:t>R</a:t>
            </a:r>
            <a:r>
              <a:rPr sz="2000" b="1" dirty="0">
                <a:solidFill>
                  <a:srgbClr val="7EB069"/>
                </a:solidFill>
                <a:latin typeface="Calibri"/>
                <a:cs typeface="Calibri"/>
              </a:rPr>
              <a:t>	</a:t>
            </a:r>
            <a:r>
              <a:rPr sz="2000" b="1" spc="-50" dirty="0">
                <a:solidFill>
                  <a:srgbClr val="7EB069"/>
                </a:solidFill>
                <a:latin typeface="Calibri"/>
                <a:cs typeface="Calibri"/>
              </a:rPr>
              <a:t>2</a:t>
            </a:r>
            <a:r>
              <a:rPr sz="2000" b="1" dirty="0">
                <a:solidFill>
                  <a:srgbClr val="7EB069"/>
                </a:solidFill>
                <a:latin typeface="Calibri"/>
                <a:cs typeface="Calibri"/>
              </a:rPr>
              <a:t>	</a:t>
            </a:r>
            <a:r>
              <a:rPr sz="2000" b="1" spc="-50" dirty="0">
                <a:solidFill>
                  <a:srgbClr val="7EB069"/>
                </a:solidFill>
                <a:latin typeface="Calibri"/>
                <a:cs typeface="Calibri"/>
              </a:rPr>
              <a:t>·</a:t>
            </a:r>
            <a:r>
              <a:rPr sz="2000" b="1" dirty="0">
                <a:solidFill>
                  <a:srgbClr val="7EB069"/>
                </a:solidFill>
                <a:latin typeface="Calibri"/>
                <a:cs typeface="Calibri"/>
              </a:rPr>
              <a:t>	</a:t>
            </a:r>
            <a:r>
              <a:rPr lang="en-US" sz="2000" b="1" spc="-20" dirty="0">
                <a:solidFill>
                  <a:srgbClr val="7EB069"/>
                </a:solidFill>
                <a:latin typeface="Calibri"/>
                <a:cs typeface="Calibri"/>
              </a:rPr>
              <a:t>Key Metrics &amp; Results</a:t>
            </a:r>
          </a:p>
          <a:p>
            <a:pPr marL="12700">
              <a:lnSpc>
                <a:spcPct val="100000"/>
              </a:lnSpc>
              <a:spcBef>
                <a:spcPts val="100"/>
              </a:spcBef>
              <a:tabLst>
                <a:tab pos="1403350" algn="l"/>
                <a:tab pos="1678939" algn="l"/>
                <a:tab pos="1893570" algn="l"/>
                <a:tab pos="2767965" algn="l"/>
              </a:tabLst>
            </a:pPr>
            <a:endParaRPr sz="2000" dirty="0">
              <a:latin typeface="Calibri"/>
              <a:cs typeface="Calibri"/>
            </a:endParaRPr>
          </a:p>
        </p:txBody>
      </p:sp>
      <p:sp>
        <p:nvSpPr>
          <p:cNvPr id="3" name="object 3" descr="$PPTXTitle">
            <a:extLst>
              <a:ext uri="{FF2B5EF4-FFF2-40B4-BE49-F238E27FC236}">
                <a16:creationId xmlns:a16="http://schemas.microsoft.com/office/drawing/2014/main" id="{E67EDC08-A6A2-2A4A-9B24-67DF5D5644E2}"/>
              </a:ext>
            </a:extLst>
          </p:cNvPr>
          <p:cNvSpPr txBox="1">
            <a:spLocks noGrp="1"/>
          </p:cNvSpPr>
          <p:nvPr>
            <p:ph type="title"/>
          </p:nvPr>
        </p:nvSpPr>
        <p:spPr>
          <a:xfrm>
            <a:off x="762000" y="1387946"/>
            <a:ext cx="10819766" cy="936154"/>
          </a:xfrm>
          <a:prstGeom prst="rect">
            <a:avLst/>
          </a:prstGeom>
        </p:spPr>
        <p:txBody>
          <a:bodyPr vert="horz" wrap="square" lIns="0" tIns="12700" rIns="0" bIns="0" rtlCol="0">
            <a:spAutoFit/>
          </a:bodyPr>
          <a:lstStyle/>
          <a:p>
            <a:pPr marL="12700">
              <a:lnSpc>
                <a:spcPct val="100000"/>
              </a:lnSpc>
              <a:spcBef>
                <a:spcPts val="100"/>
              </a:spcBef>
              <a:tabLst>
                <a:tab pos="1796414" algn="l"/>
                <a:tab pos="4165600" algn="l"/>
                <a:tab pos="5679440" algn="l"/>
                <a:tab pos="7275830" algn="l"/>
              </a:tabLst>
            </a:pPr>
            <a:r>
              <a:rPr lang="en-US" dirty="0"/>
              <a:t>Business Insights &amp; KPIs</a:t>
            </a:r>
            <a:endParaRPr b="1" spc="-10" dirty="0">
              <a:latin typeface="Cambria"/>
              <a:cs typeface="Cambria"/>
            </a:endParaRPr>
          </a:p>
        </p:txBody>
      </p:sp>
      <p:grpSp>
        <p:nvGrpSpPr>
          <p:cNvPr id="10" name="object 10">
            <a:extLst>
              <a:ext uri="{FF2B5EF4-FFF2-40B4-BE49-F238E27FC236}">
                <a16:creationId xmlns:a16="http://schemas.microsoft.com/office/drawing/2014/main" id="{67FBBAED-57E4-E73F-5643-AE4CA61D2139}"/>
              </a:ext>
            </a:extLst>
          </p:cNvPr>
          <p:cNvGrpSpPr/>
          <p:nvPr/>
        </p:nvGrpSpPr>
        <p:grpSpPr>
          <a:xfrm>
            <a:off x="891538" y="2537459"/>
            <a:ext cx="15339062" cy="3827669"/>
            <a:chOff x="891539" y="2537460"/>
            <a:chExt cx="5212080" cy="2194560"/>
          </a:xfrm>
        </p:grpSpPr>
        <p:sp>
          <p:nvSpPr>
            <p:cNvPr id="11" name="object 11">
              <a:extLst>
                <a:ext uri="{FF2B5EF4-FFF2-40B4-BE49-F238E27FC236}">
                  <a16:creationId xmlns:a16="http://schemas.microsoft.com/office/drawing/2014/main" id="{BF3B51E4-8FDB-DE80-430D-31BDDEC9F100}"/>
                </a:ext>
              </a:extLst>
            </p:cNvPr>
            <p:cNvSpPr/>
            <p:nvPr/>
          </p:nvSpPr>
          <p:spPr>
            <a:xfrm>
              <a:off x="891539" y="2537460"/>
              <a:ext cx="5212080" cy="2194560"/>
            </a:xfrm>
            <a:custGeom>
              <a:avLst/>
              <a:gdLst/>
              <a:ahLst/>
              <a:cxnLst/>
              <a:rect l="l" t="t" r="r" b="b"/>
              <a:pathLst>
                <a:path w="5212080" h="2194560">
                  <a:moveTo>
                    <a:pt x="5020055" y="2194559"/>
                  </a:moveTo>
                  <a:lnTo>
                    <a:pt x="192023" y="2194559"/>
                  </a:lnTo>
                  <a:lnTo>
                    <a:pt x="148006" y="2189486"/>
                  </a:lnTo>
                  <a:lnTo>
                    <a:pt x="107593" y="2175035"/>
                  </a:lnTo>
                  <a:lnTo>
                    <a:pt x="71939" y="2152362"/>
                  </a:lnTo>
                  <a:lnTo>
                    <a:pt x="42197" y="2122620"/>
                  </a:lnTo>
                  <a:lnTo>
                    <a:pt x="19524" y="2086966"/>
                  </a:lnTo>
                  <a:lnTo>
                    <a:pt x="5073" y="2046553"/>
                  </a:lnTo>
                  <a:lnTo>
                    <a:pt x="0" y="2002535"/>
                  </a:lnTo>
                  <a:lnTo>
                    <a:pt x="0" y="192023"/>
                  </a:lnTo>
                  <a:lnTo>
                    <a:pt x="5073" y="148006"/>
                  </a:lnTo>
                  <a:lnTo>
                    <a:pt x="19524" y="107593"/>
                  </a:lnTo>
                  <a:lnTo>
                    <a:pt x="42197" y="71939"/>
                  </a:lnTo>
                  <a:lnTo>
                    <a:pt x="71939" y="42197"/>
                  </a:lnTo>
                  <a:lnTo>
                    <a:pt x="107593" y="19524"/>
                  </a:lnTo>
                  <a:lnTo>
                    <a:pt x="148006" y="5073"/>
                  </a:lnTo>
                  <a:lnTo>
                    <a:pt x="192023" y="0"/>
                  </a:lnTo>
                  <a:lnTo>
                    <a:pt x="5020055" y="0"/>
                  </a:lnTo>
                  <a:lnTo>
                    <a:pt x="5064072" y="5073"/>
                  </a:lnTo>
                  <a:lnTo>
                    <a:pt x="5104486" y="19524"/>
                  </a:lnTo>
                  <a:lnTo>
                    <a:pt x="5140140" y="42197"/>
                  </a:lnTo>
                  <a:lnTo>
                    <a:pt x="5169882" y="71939"/>
                  </a:lnTo>
                  <a:lnTo>
                    <a:pt x="5192555" y="107593"/>
                  </a:lnTo>
                  <a:lnTo>
                    <a:pt x="5207006" y="148006"/>
                  </a:lnTo>
                  <a:lnTo>
                    <a:pt x="5212079" y="192023"/>
                  </a:lnTo>
                  <a:lnTo>
                    <a:pt x="5212079" y="2002535"/>
                  </a:lnTo>
                  <a:lnTo>
                    <a:pt x="5207006" y="2046553"/>
                  </a:lnTo>
                  <a:lnTo>
                    <a:pt x="5192555" y="2086966"/>
                  </a:lnTo>
                  <a:lnTo>
                    <a:pt x="5169882" y="2122620"/>
                  </a:lnTo>
                  <a:lnTo>
                    <a:pt x="5140140" y="2152362"/>
                  </a:lnTo>
                  <a:lnTo>
                    <a:pt x="5104486" y="2175035"/>
                  </a:lnTo>
                  <a:lnTo>
                    <a:pt x="5064072" y="2189486"/>
                  </a:lnTo>
                  <a:lnTo>
                    <a:pt x="5020055" y="2194559"/>
                  </a:lnTo>
                  <a:close/>
                </a:path>
              </a:pathLst>
            </a:custGeom>
            <a:solidFill>
              <a:srgbClr val="E9F2E9"/>
            </a:solidFill>
          </p:spPr>
          <p:txBody>
            <a:bodyPr wrap="square" lIns="0" tIns="0" rIns="0" bIns="0" rtlCol="0"/>
            <a:lstStyle/>
            <a:p>
              <a:endParaRPr dirty="0"/>
            </a:p>
          </p:txBody>
        </p:sp>
        <p:sp>
          <p:nvSpPr>
            <p:cNvPr id="12" name="object 12">
              <a:extLst>
                <a:ext uri="{FF2B5EF4-FFF2-40B4-BE49-F238E27FC236}">
                  <a16:creationId xmlns:a16="http://schemas.microsoft.com/office/drawing/2014/main" id="{C73EC915-8D81-7821-8D5A-7F8932BEC5E5}"/>
                </a:ext>
              </a:extLst>
            </p:cNvPr>
            <p:cNvSpPr/>
            <p:nvPr/>
          </p:nvSpPr>
          <p:spPr>
            <a:xfrm>
              <a:off x="966943" y="2601104"/>
              <a:ext cx="531494" cy="685800"/>
            </a:xfrm>
            <a:custGeom>
              <a:avLst/>
              <a:gdLst/>
              <a:ahLst/>
              <a:cxnLst/>
              <a:rect l="l" t="t" r="r" b="b"/>
              <a:pathLst>
                <a:path w="685800" h="685800">
                  <a:moveTo>
                    <a:pt x="342900" y="685800"/>
                  </a:moveTo>
                  <a:lnTo>
                    <a:pt x="296375" y="682669"/>
                  </a:lnTo>
                  <a:lnTo>
                    <a:pt x="251751" y="673549"/>
                  </a:lnTo>
                  <a:lnTo>
                    <a:pt x="209436" y="658850"/>
                  </a:lnTo>
                  <a:lnTo>
                    <a:pt x="169841" y="638979"/>
                  </a:lnTo>
                  <a:lnTo>
                    <a:pt x="133373" y="614346"/>
                  </a:lnTo>
                  <a:lnTo>
                    <a:pt x="100441" y="585359"/>
                  </a:lnTo>
                  <a:lnTo>
                    <a:pt x="71454" y="552427"/>
                  </a:lnTo>
                  <a:lnTo>
                    <a:pt x="46820" y="515958"/>
                  </a:lnTo>
                  <a:lnTo>
                    <a:pt x="26949" y="476363"/>
                  </a:lnTo>
                  <a:lnTo>
                    <a:pt x="12250" y="434049"/>
                  </a:lnTo>
                  <a:lnTo>
                    <a:pt x="3130" y="389425"/>
                  </a:lnTo>
                  <a:lnTo>
                    <a:pt x="0" y="342900"/>
                  </a:lnTo>
                  <a:lnTo>
                    <a:pt x="3130" y="296375"/>
                  </a:lnTo>
                  <a:lnTo>
                    <a:pt x="12250" y="251751"/>
                  </a:lnTo>
                  <a:lnTo>
                    <a:pt x="26949" y="209436"/>
                  </a:lnTo>
                  <a:lnTo>
                    <a:pt x="46820" y="169841"/>
                  </a:lnTo>
                  <a:lnTo>
                    <a:pt x="71454" y="133373"/>
                  </a:lnTo>
                  <a:lnTo>
                    <a:pt x="100441" y="100441"/>
                  </a:lnTo>
                  <a:lnTo>
                    <a:pt x="133373" y="71454"/>
                  </a:lnTo>
                  <a:lnTo>
                    <a:pt x="169841" y="46820"/>
                  </a:lnTo>
                  <a:lnTo>
                    <a:pt x="209436" y="26949"/>
                  </a:lnTo>
                  <a:lnTo>
                    <a:pt x="251751" y="12250"/>
                  </a:lnTo>
                  <a:lnTo>
                    <a:pt x="296375" y="3130"/>
                  </a:lnTo>
                  <a:lnTo>
                    <a:pt x="342900" y="0"/>
                  </a:lnTo>
                  <a:lnTo>
                    <a:pt x="389425" y="3130"/>
                  </a:lnTo>
                  <a:lnTo>
                    <a:pt x="434048" y="12250"/>
                  </a:lnTo>
                  <a:lnTo>
                    <a:pt x="476363" y="26949"/>
                  </a:lnTo>
                  <a:lnTo>
                    <a:pt x="515958" y="46820"/>
                  </a:lnTo>
                  <a:lnTo>
                    <a:pt x="552426" y="71454"/>
                  </a:lnTo>
                  <a:lnTo>
                    <a:pt x="585358" y="100441"/>
                  </a:lnTo>
                  <a:lnTo>
                    <a:pt x="614345" y="133373"/>
                  </a:lnTo>
                  <a:lnTo>
                    <a:pt x="638979" y="169841"/>
                  </a:lnTo>
                  <a:lnTo>
                    <a:pt x="658850" y="209436"/>
                  </a:lnTo>
                  <a:lnTo>
                    <a:pt x="673549" y="251751"/>
                  </a:lnTo>
                  <a:lnTo>
                    <a:pt x="682669" y="296375"/>
                  </a:lnTo>
                  <a:lnTo>
                    <a:pt x="685800" y="342900"/>
                  </a:lnTo>
                  <a:lnTo>
                    <a:pt x="682669" y="389425"/>
                  </a:lnTo>
                  <a:lnTo>
                    <a:pt x="673549" y="434049"/>
                  </a:lnTo>
                  <a:lnTo>
                    <a:pt x="658850" y="476363"/>
                  </a:lnTo>
                  <a:lnTo>
                    <a:pt x="638979" y="515958"/>
                  </a:lnTo>
                  <a:lnTo>
                    <a:pt x="614345" y="552427"/>
                  </a:lnTo>
                  <a:lnTo>
                    <a:pt x="585358" y="585359"/>
                  </a:lnTo>
                  <a:lnTo>
                    <a:pt x="552426" y="614346"/>
                  </a:lnTo>
                  <a:lnTo>
                    <a:pt x="515958" y="638979"/>
                  </a:lnTo>
                  <a:lnTo>
                    <a:pt x="476363" y="658850"/>
                  </a:lnTo>
                  <a:lnTo>
                    <a:pt x="434048" y="673549"/>
                  </a:lnTo>
                  <a:lnTo>
                    <a:pt x="389425" y="682669"/>
                  </a:lnTo>
                  <a:lnTo>
                    <a:pt x="342900" y="685800"/>
                  </a:lnTo>
                  <a:close/>
                </a:path>
              </a:pathLst>
            </a:custGeom>
            <a:solidFill>
              <a:srgbClr val="7EB069"/>
            </a:solidFill>
          </p:spPr>
          <p:txBody>
            <a:bodyPr wrap="square" lIns="0" tIns="0" rIns="0" bIns="0" rtlCol="0"/>
            <a:lstStyle/>
            <a:p>
              <a:endParaRPr/>
            </a:p>
          </p:txBody>
        </p:sp>
        <p:pic>
          <p:nvPicPr>
            <p:cNvPr id="13" name="object 13">
              <a:extLst>
                <a:ext uri="{FF2B5EF4-FFF2-40B4-BE49-F238E27FC236}">
                  <a16:creationId xmlns:a16="http://schemas.microsoft.com/office/drawing/2014/main" id="{A477523A-7824-80BB-D8E4-16B117C9ED3D}"/>
                </a:ext>
              </a:extLst>
            </p:cNvPr>
            <p:cNvPicPr/>
            <p:nvPr/>
          </p:nvPicPr>
          <p:blipFill>
            <a:blip r:embed="rId2" cstate="print"/>
            <a:stretch>
              <a:fillRect/>
            </a:stretch>
          </p:blipFill>
          <p:spPr>
            <a:xfrm>
              <a:off x="1080552" y="2781508"/>
              <a:ext cx="336597" cy="349965"/>
            </a:xfrm>
            <a:prstGeom prst="rect">
              <a:avLst/>
            </a:prstGeom>
          </p:spPr>
        </p:pic>
      </p:grpSp>
      <p:grpSp>
        <p:nvGrpSpPr>
          <p:cNvPr id="20" name="object 20">
            <a:extLst>
              <a:ext uri="{FF2B5EF4-FFF2-40B4-BE49-F238E27FC236}">
                <a16:creationId xmlns:a16="http://schemas.microsoft.com/office/drawing/2014/main" id="{4C284C6C-74F5-5F1D-BDDF-8DF1FA9311EA}"/>
              </a:ext>
            </a:extLst>
          </p:cNvPr>
          <p:cNvGrpSpPr/>
          <p:nvPr/>
        </p:nvGrpSpPr>
        <p:grpSpPr>
          <a:xfrm>
            <a:off x="906778" y="6551620"/>
            <a:ext cx="15323821" cy="3541958"/>
            <a:chOff x="903139" y="6796732"/>
            <a:chExt cx="5212080" cy="2194560"/>
          </a:xfrm>
        </p:grpSpPr>
        <p:sp>
          <p:nvSpPr>
            <p:cNvPr id="21" name="object 21">
              <a:extLst>
                <a:ext uri="{FF2B5EF4-FFF2-40B4-BE49-F238E27FC236}">
                  <a16:creationId xmlns:a16="http://schemas.microsoft.com/office/drawing/2014/main" id="{1FD853C4-8271-D3C4-8D54-4E8C6CBBA03C}"/>
                </a:ext>
              </a:extLst>
            </p:cNvPr>
            <p:cNvSpPr/>
            <p:nvPr/>
          </p:nvSpPr>
          <p:spPr>
            <a:xfrm>
              <a:off x="903139" y="6796732"/>
              <a:ext cx="5212080" cy="2194560"/>
            </a:xfrm>
            <a:custGeom>
              <a:avLst/>
              <a:gdLst/>
              <a:ahLst/>
              <a:cxnLst/>
              <a:rect l="l" t="t" r="r" b="b"/>
              <a:pathLst>
                <a:path w="5212080" h="2194559">
                  <a:moveTo>
                    <a:pt x="5020055" y="2194559"/>
                  </a:moveTo>
                  <a:lnTo>
                    <a:pt x="192023" y="2194559"/>
                  </a:lnTo>
                  <a:lnTo>
                    <a:pt x="148006" y="2189486"/>
                  </a:lnTo>
                  <a:lnTo>
                    <a:pt x="107593" y="2175035"/>
                  </a:lnTo>
                  <a:lnTo>
                    <a:pt x="71939" y="2152362"/>
                  </a:lnTo>
                  <a:lnTo>
                    <a:pt x="42197" y="2122620"/>
                  </a:lnTo>
                  <a:lnTo>
                    <a:pt x="19524" y="2086966"/>
                  </a:lnTo>
                  <a:lnTo>
                    <a:pt x="5073" y="2046553"/>
                  </a:lnTo>
                  <a:lnTo>
                    <a:pt x="0" y="2002535"/>
                  </a:lnTo>
                  <a:lnTo>
                    <a:pt x="0" y="192023"/>
                  </a:lnTo>
                  <a:lnTo>
                    <a:pt x="5073" y="148006"/>
                  </a:lnTo>
                  <a:lnTo>
                    <a:pt x="19524" y="107593"/>
                  </a:lnTo>
                  <a:lnTo>
                    <a:pt x="42197" y="71939"/>
                  </a:lnTo>
                  <a:lnTo>
                    <a:pt x="71939" y="42197"/>
                  </a:lnTo>
                  <a:lnTo>
                    <a:pt x="107593" y="19524"/>
                  </a:lnTo>
                  <a:lnTo>
                    <a:pt x="148006" y="5073"/>
                  </a:lnTo>
                  <a:lnTo>
                    <a:pt x="192023" y="0"/>
                  </a:lnTo>
                  <a:lnTo>
                    <a:pt x="5020055" y="0"/>
                  </a:lnTo>
                  <a:lnTo>
                    <a:pt x="5064072" y="5073"/>
                  </a:lnTo>
                  <a:lnTo>
                    <a:pt x="5104486" y="19524"/>
                  </a:lnTo>
                  <a:lnTo>
                    <a:pt x="5140140" y="42197"/>
                  </a:lnTo>
                  <a:lnTo>
                    <a:pt x="5169882" y="71939"/>
                  </a:lnTo>
                  <a:lnTo>
                    <a:pt x="5192555" y="107593"/>
                  </a:lnTo>
                  <a:lnTo>
                    <a:pt x="5207006" y="148006"/>
                  </a:lnTo>
                  <a:lnTo>
                    <a:pt x="5212079" y="192023"/>
                  </a:lnTo>
                  <a:lnTo>
                    <a:pt x="5212079" y="2002535"/>
                  </a:lnTo>
                  <a:lnTo>
                    <a:pt x="5207006" y="2046553"/>
                  </a:lnTo>
                  <a:lnTo>
                    <a:pt x="5192555" y="2086966"/>
                  </a:lnTo>
                  <a:lnTo>
                    <a:pt x="5169882" y="2122620"/>
                  </a:lnTo>
                  <a:lnTo>
                    <a:pt x="5140140" y="2152362"/>
                  </a:lnTo>
                  <a:lnTo>
                    <a:pt x="5104486" y="2175035"/>
                  </a:lnTo>
                  <a:lnTo>
                    <a:pt x="5064072" y="2189486"/>
                  </a:lnTo>
                  <a:lnTo>
                    <a:pt x="5020055" y="2194559"/>
                  </a:lnTo>
                  <a:close/>
                </a:path>
              </a:pathLst>
            </a:custGeom>
            <a:solidFill>
              <a:srgbClr val="E9F2E9"/>
            </a:solidFill>
          </p:spPr>
          <p:txBody>
            <a:bodyPr wrap="square" lIns="0" tIns="0" rIns="0" bIns="0" rtlCol="0"/>
            <a:lstStyle/>
            <a:p>
              <a:endParaRPr/>
            </a:p>
          </p:txBody>
        </p:sp>
        <p:sp>
          <p:nvSpPr>
            <p:cNvPr id="22" name="object 22">
              <a:extLst>
                <a:ext uri="{FF2B5EF4-FFF2-40B4-BE49-F238E27FC236}">
                  <a16:creationId xmlns:a16="http://schemas.microsoft.com/office/drawing/2014/main" id="{2E17B34A-23F5-26C4-DDD8-744428FC0498}"/>
                </a:ext>
              </a:extLst>
            </p:cNvPr>
            <p:cNvSpPr/>
            <p:nvPr/>
          </p:nvSpPr>
          <p:spPr>
            <a:xfrm>
              <a:off x="957567" y="6915743"/>
              <a:ext cx="582047" cy="685800"/>
            </a:xfrm>
            <a:custGeom>
              <a:avLst/>
              <a:gdLst/>
              <a:ahLst/>
              <a:cxnLst/>
              <a:rect l="l" t="t" r="r" b="b"/>
              <a:pathLst>
                <a:path w="685800" h="685800">
                  <a:moveTo>
                    <a:pt x="342900" y="685800"/>
                  </a:moveTo>
                  <a:lnTo>
                    <a:pt x="296375" y="682669"/>
                  </a:lnTo>
                  <a:lnTo>
                    <a:pt x="251751" y="673549"/>
                  </a:lnTo>
                  <a:lnTo>
                    <a:pt x="209436" y="658850"/>
                  </a:lnTo>
                  <a:lnTo>
                    <a:pt x="169841" y="638979"/>
                  </a:lnTo>
                  <a:lnTo>
                    <a:pt x="133373" y="614345"/>
                  </a:lnTo>
                  <a:lnTo>
                    <a:pt x="100441" y="585358"/>
                  </a:lnTo>
                  <a:lnTo>
                    <a:pt x="71454" y="552426"/>
                  </a:lnTo>
                  <a:lnTo>
                    <a:pt x="46820" y="515958"/>
                  </a:lnTo>
                  <a:lnTo>
                    <a:pt x="26949" y="476363"/>
                  </a:lnTo>
                  <a:lnTo>
                    <a:pt x="12250" y="434048"/>
                  </a:lnTo>
                  <a:lnTo>
                    <a:pt x="3130" y="389425"/>
                  </a:lnTo>
                  <a:lnTo>
                    <a:pt x="0" y="342900"/>
                  </a:lnTo>
                  <a:lnTo>
                    <a:pt x="3130" y="296375"/>
                  </a:lnTo>
                  <a:lnTo>
                    <a:pt x="12250" y="251751"/>
                  </a:lnTo>
                  <a:lnTo>
                    <a:pt x="26949" y="209436"/>
                  </a:lnTo>
                  <a:lnTo>
                    <a:pt x="46820" y="169841"/>
                  </a:lnTo>
                  <a:lnTo>
                    <a:pt x="71454" y="133373"/>
                  </a:lnTo>
                  <a:lnTo>
                    <a:pt x="100441" y="100441"/>
                  </a:lnTo>
                  <a:lnTo>
                    <a:pt x="133373" y="71454"/>
                  </a:lnTo>
                  <a:lnTo>
                    <a:pt x="169841" y="46820"/>
                  </a:lnTo>
                  <a:lnTo>
                    <a:pt x="209436" y="26949"/>
                  </a:lnTo>
                  <a:lnTo>
                    <a:pt x="251751" y="12250"/>
                  </a:lnTo>
                  <a:lnTo>
                    <a:pt x="296375" y="3130"/>
                  </a:lnTo>
                  <a:lnTo>
                    <a:pt x="342900" y="0"/>
                  </a:lnTo>
                  <a:lnTo>
                    <a:pt x="389425" y="3130"/>
                  </a:lnTo>
                  <a:lnTo>
                    <a:pt x="434048" y="12250"/>
                  </a:lnTo>
                  <a:lnTo>
                    <a:pt x="476363" y="26949"/>
                  </a:lnTo>
                  <a:lnTo>
                    <a:pt x="515958" y="46820"/>
                  </a:lnTo>
                  <a:lnTo>
                    <a:pt x="552426" y="71454"/>
                  </a:lnTo>
                  <a:lnTo>
                    <a:pt x="585358" y="100441"/>
                  </a:lnTo>
                  <a:lnTo>
                    <a:pt x="614345" y="133373"/>
                  </a:lnTo>
                  <a:lnTo>
                    <a:pt x="638979" y="169841"/>
                  </a:lnTo>
                  <a:lnTo>
                    <a:pt x="658850" y="209436"/>
                  </a:lnTo>
                  <a:lnTo>
                    <a:pt x="673549" y="251751"/>
                  </a:lnTo>
                  <a:lnTo>
                    <a:pt x="682669" y="296375"/>
                  </a:lnTo>
                  <a:lnTo>
                    <a:pt x="685800" y="342900"/>
                  </a:lnTo>
                  <a:lnTo>
                    <a:pt x="682669" y="389425"/>
                  </a:lnTo>
                  <a:lnTo>
                    <a:pt x="673549" y="434048"/>
                  </a:lnTo>
                  <a:lnTo>
                    <a:pt x="658850" y="476363"/>
                  </a:lnTo>
                  <a:lnTo>
                    <a:pt x="638979" y="515958"/>
                  </a:lnTo>
                  <a:lnTo>
                    <a:pt x="614345" y="552426"/>
                  </a:lnTo>
                  <a:lnTo>
                    <a:pt x="585358" y="585358"/>
                  </a:lnTo>
                  <a:lnTo>
                    <a:pt x="552426" y="614345"/>
                  </a:lnTo>
                  <a:lnTo>
                    <a:pt x="515958" y="638979"/>
                  </a:lnTo>
                  <a:lnTo>
                    <a:pt x="476363" y="658850"/>
                  </a:lnTo>
                  <a:lnTo>
                    <a:pt x="434048" y="673549"/>
                  </a:lnTo>
                  <a:lnTo>
                    <a:pt x="389425" y="682669"/>
                  </a:lnTo>
                  <a:lnTo>
                    <a:pt x="342900" y="685800"/>
                  </a:lnTo>
                  <a:close/>
                </a:path>
              </a:pathLst>
            </a:custGeom>
            <a:solidFill>
              <a:srgbClr val="7EB069"/>
            </a:solidFill>
          </p:spPr>
          <p:txBody>
            <a:bodyPr wrap="square" lIns="0" tIns="0" rIns="0" bIns="0" rtlCol="0"/>
            <a:lstStyle/>
            <a:p>
              <a:endParaRPr/>
            </a:p>
          </p:txBody>
        </p:sp>
        <p:pic>
          <p:nvPicPr>
            <p:cNvPr id="23" name="object 23">
              <a:extLst>
                <a:ext uri="{FF2B5EF4-FFF2-40B4-BE49-F238E27FC236}">
                  <a16:creationId xmlns:a16="http://schemas.microsoft.com/office/drawing/2014/main" id="{B93062D5-59C3-8447-15BC-3F06FB420792}"/>
                </a:ext>
              </a:extLst>
            </p:cNvPr>
            <p:cNvPicPr/>
            <p:nvPr/>
          </p:nvPicPr>
          <p:blipFill>
            <a:blip r:embed="rId3" cstate="print"/>
            <a:stretch>
              <a:fillRect/>
            </a:stretch>
          </p:blipFill>
          <p:spPr>
            <a:xfrm>
              <a:off x="1061239" y="7057381"/>
              <a:ext cx="375907" cy="374438"/>
            </a:xfrm>
            <a:prstGeom prst="rect">
              <a:avLst/>
            </a:prstGeom>
          </p:spPr>
        </p:pic>
      </p:grpSp>
      <p:sp>
        <p:nvSpPr>
          <p:cNvPr id="37" name="object 37">
            <a:extLst>
              <a:ext uri="{FF2B5EF4-FFF2-40B4-BE49-F238E27FC236}">
                <a16:creationId xmlns:a16="http://schemas.microsoft.com/office/drawing/2014/main" id="{89624EF0-8C8D-CFAA-2767-A5548B5B7362}"/>
              </a:ext>
            </a:extLst>
          </p:cNvPr>
          <p:cNvSpPr txBox="1"/>
          <p:nvPr/>
        </p:nvSpPr>
        <p:spPr>
          <a:xfrm>
            <a:off x="261619" y="9793858"/>
            <a:ext cx="1129030"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FFFFFF"/>
                </a:solidFill>
                <a:latin typeface="Calibri"/>
                <a:cs typeface="Calibri"/>
              </a:rPr>
              <a:t>11/07/2026</a:t>
            </a:r>
            <a:endParaRPr sz="1800">
              <a:latin typeface="Calibri"/>
              <a:cs typeface="Calibri"/>
            </a:endParaRPr>
          </a:p>
        </p:txBody>
      </p:sp>
      <p:sp>
        <p:nvSpPr>
          <p:cNvPr id="38" name="object 38">
            <a:extLst>
              <a:ext uri="{FF2B5EF4-FFF2-40B4-BE49-F238E27FC236}">
                <a16:creationId xmlns:a16="http://schemas.microsoft.com/office/drawing/2014/main" id="{57BF1232-8072-C57C-FFF9-86222AA6817A}"/>
              </a:ext>
            </a:extLst>
          </p:cNvPr>
          <p:cNvSpPr/>
          <p:nvPr/>
        </p:nvSpPr>
        <p:spPr>
          <a:xfrm>
            <a:off x="17053103" y="9101539"/>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a:p>
        </p:txBody>
      </p:sp>
      <p:sp>
        <p:nvSpPr>
          <p:cNvPr id="41" name="TextBox 40">
            <a:extLst>
              <a:ext uri="{FF2B5EF4-FFF2-40B4-BE49-F238E27FC236}">
                <a16:creationId xmlns:a16="http://schemas.microsoft.com/office/drawing/2014/main" id="{BCD0EA25-8F0D-8FE2-8C65-DF3FB6F7055D}"/>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0</a:t>
            </a:r>
            <a:r>
              <a:rPr lang="en-US" sz="2500" b="1" dirty="0">
                <a:solidFill>
                  <a:schemeClr val="bg1"/>
                </a:solidFill>
                <a:effectLst>
                  <a:outerShdw blurRad="38100" dist="38100" dir="2700000" algn="tl">
                    <a:srgbClr val="000000">
                      <a:alpha val="43137"/>
                    </a:srgbClr>
                  </a:outerShdw>
                </a:effectLst>
              </a:rPr>
              <a:t>7</a:t>
            </a:r>
            <a:endParaRPr lang="en-US" sz="2500" dirty="0"/>
          </a:p>
        </p:txBody>
      </p:sp>
      <p:sp>
        <p:nvSpPr>
          <p:cNvPr id="42" name="TextBox 41">
            <a:extLst>
              <a:ext uri="{FF2B5EF4-FFF2-40B4-BE49-F238E27FC236}">
                <a16:creationId xmlns:a16="http://schemas.microsoft.com/office/drawing/2014/main" id="{0487F01E-D37B-F2AA-9414-96A2DDBCA0D2}"/>
              </a:ext>
            </a:extLst>
          </p:cNvPr>
          <p:cNvSpPr txBox="1"/>
          <p:nvPr/>
        </p:nvSpPr>
        <p:spPr>
          <a:xfrm>
            <a:off x="2852550" y="2985978"/>
            <a:ext cx="5793059" cy="630942"/>
          </a:xfrm>
          <a:prstGeom prst="rect">
            <a:avLst/>
          </a:prstGeom>
          <a:noFill/>
        </p:spPr>
        <p:txBody>
          <a:bodyPr wrap="square" rtlCol="0">
            <a:spAutoFit/>
          </a:bodyPr>
          <a:lstStyle/>
          <a:p>
            <a:r>
              <a:rPr lang="en-US" sz="1800" dirty="0"/>
              <a:t> </a:t>
            </a:r>
            <a:r>
              <a:rPr lang="en-US" sz="3500" spc="-204" dirty="0">
                <a:solidFill>
                  <a:srgbClr val="1B4232"/>
                </a:solidFill>
                <a:latin typeface="Arial Black"/>
              </a:rPr>
              <a:t>Application Categories</a:t>
            </a:r>
          </a:p>
        </p:txBody>
      </p:sp>
      <p:sp>
        <p:nvSpPr>
          <p:cNvPr id="43" name="TextBox 42">
            <a:extLst>
              <a:ext uri="{FF2B5EF4-FFF2-40B4-BE49-F238E27FC236}">
                <a16:creationId xmlns:a16="http://schemas.microsoft.com/office/drawing/2014/main" id="{DC3CB9EA-DF00-73CE-881A-356EBA10C8FE}"/>
              </a:ext>
            </a:extLst>
          </p:cNvPr>
          <p:cNvSpPr txBox="1"/>
          <p:nvPr/>
        </p:nvSpPr>
        <p:spPr>
          <a:xfrm>
            <a:off x="1447800" y="3919211"/>
            <a:ext cx="14782800" cy="2308324"/>
          </a:xfrm>
          <a:prstGeom prst="rect">
            <a:avLst/>
          </a:prstGeom>
          <a:noFill/>
        </p:spPr>
        <p:txBody>
          <a:bodyPr wrap="square" rtlCol="0">
            <a:spAutoFit/>
          </a:bodyPr>
          <a:lstStyle/>
          <a:p>
            <a:r>
              <a:rPr lang="en-US" sz="2400" dirty="0">
                <a:solidFill>
                  <a:srgbClr val="1F2924"/>
                </a:solidFill>
                <a:latin typeface="Lucida Sans Unicode"/>
                <a:cs typeface="Lucida Sans Unicode"/>
              </a:rPr>
              <a:t>The analysis shows that AI Chatbots are the most common application category, with 127 applications, followed by Note-Taking applications (89) and To-Do List Managers (72). This indicates that AI Chatbots represent a highly competitive segment of the market. Developers planning to build AI chatbot applications should consider offering unique features or a clear value proposition to stand out. In contrast, less crowded categories, such as AI Writing Tools (70 applications), may provide opportunities for entering the market with lower competitive pressure.</a:t>
            </a:r>
          </a:p>
        </p:txBody>
      </p:sp>
      <p:sp>
        <p:nvSpPr>
          <p:cNvPr id="4" name="TextBox 3">
            <a:extLst>
              <a:ext uri="{FF2B5EF4-FFF2-40B4-BE49-F238E27FC236}">
                <a16:creationId xmlns:a16="http://schemas.microsoft.com/office/drawing/2014/main" id="{7801DAB2-CDDF-DD5A-9ED5-159E7028AE5D}"/>
              </a:ext>
            </a:extLst>
          </p:cNvPr>
          <p:cNvSpPr txBox="1"/>
          <p:nvPr/>
        </p:nvSpPr>
        <p:spPr>
          <a:xfrm>
            <a:off x="2993390" y="7077838"/>
            <a:ext cx="5181600" cy="630942"/>
          </a:xfrm>
          <a:prstGeom prst="rect">
            <a:avLst/>
          </a:prstGeom>
          <a:noFill/>
        </p:spPr>
        <p:txBody>
          <a:bodyPr wrap="square" rtlCol="0">
            <a:spAutoFit/>
          </a:bodyPr>
          <a:lstStyle/>
          <a:p>
            <a:r>
              <a:rPr lang="en-US" sz="1800" dirty="0"/>
              <a:t> </a:t>
            </a:r>
            <a:r>
              <a:rPr lang="en-US" sz="3500" spc="-204" dirty="0">
                <a:solidFill>
                  <a:srgbClr val="1B4232"/>
                </a:solidFill>
                <a:latin typeface="Arial Black"/>
              </a:rPr>
              <a:t>Pricing &amp; Licensing</a:t>
            </a:r>
          </a:p>
        </p:txBody>
      </p:sp>
      <p:sp>
        <p:nvSpPr>
          <p:cNvPr id="6" name="TextBox 5">
            <a:extLst>
              <a:ext uri="{FF2B5EF4-FFF2-40B4-BE49-F238E27FC236}">
                <a16:creationId xmlns:a16="http://schemas.microsoft.com/office/drawing/2014/main" id="{ACA8BE64-D5EE-2B55-B009-39919A1C1349}"/>
              </a:ext>
            </a:extLst>
          </p:cNvPr>
          <p:cNvSpPr txBox="1"/>
          <p:nvPr/>
        </p:nvSpPr>
        <p:spPr>
          <a:xfrm>
            <a:off x="1447800" y="7864376"/>
            <a:ext cx="14782799" cy="2308324"/>
          </a:xfrm>
          <a:prstGeom prst="rect">
            <a:avLst/>
          </a:prstGeom>
          <a:noFill/>
        </p:spPr>
        <p:txBody>
          <a:bodyPr wrap="square" rtlCol="0">
            <a:spAutoFit/>
          </a:bodyPr>
          <a:lstStyle/>
          <a:p>
            <a:r>
              <a:rPr lang="en-US" sz="2400" dirty="0">
                <a:solidFill>
                  <a:srgbClr val="1F2924"/>
                </a:solidFill>
                <a:latin typeface="Lucida Sans Unicode"/>
                <a:cs typeface="Lucida Sans Unicode"/>
              </a:rPr>
              <a:t>The analysis shows that Free and Freemium are the dominant pricing models, while Paid applications represent only a small portion of the market. This suggests that free and low-cost pricing strategies are the most widely adopted in the software industry. In addition, Free applications are predominantly associated with Open Source licenses, whereas paid models are more commonly linked to Proprietary licenses, indicating a clear relationship between licensing models and pricing strategies.</a:t>
            </a:r>
          </a:p>
        </p:txBody>
      </p:sp>
    </p:spTree>
    <p:extLst>
      <p:ext uri="{BB962C8B-B14F-4D97-AF65-F5344CB8AC3E}">
        <p14:creationId xmlns:p14="http://schemas.microsoft.com/office/powerpoint/2010/main" val="2003158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5F39FC2-7DC2-5902-5F86-B71FF2E734D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438A3C5-8587-1A58-2647-26A135F34391}"/>
              </a:ext>
            </a:extLst>
          </p:cNvPr>
          <p:cNvSpPr txBox="1"/>
          <p:nvPr/>
        </p:nvSpPr>
        <p:spPr>
          <a:xfrm>
            <a:off x="685800" y="704913"/>
            <a:ext cx="4615181" cy="641201"/>
          </a:xfrm>
          <a:prstGeom prst="rect">
            <a:avLst/>
          </a:prstGeom>
        </p:spPr>
        <p:txBody>
          <a:bodyPr vert="horz" wrap="square" lIns="0" tIns="12700" rIns="0" bIns="0" rtlCol="0">
            <a:spAutoFit/>
          </a:bodyPr>
          <a:lstStyle/>
          <a:p>
            <a:pPr marL="12700" algn="ctr">
              <a:spcBef>
                <a:spcPts val="100"/>
              </a:spcBef>
              <a:tabLst>
                <a:tab pos="1403350" algn="l"/>
                <a:tab pos="1678939" algn="l"/>
                <a:tab pos="1893570" algn="l"/>
                <a:tab pos="2767965" algn="l"/>
              </a:tabLst>
            </a:pPr>
            <a:r>
              <a:rPr sz="2000" b="1" spc="-20" dirty="0">
                <a:solidFill>
                  <a:srgbClr val="7EB069"/>
                </a:solidFill>
                <a:latin typeface="Calibri"/>
                <a:cs typeface="Calibri"/>
              </a:rPr>
              <a:t>C</a:t>
            </a:r>
            <a:r>
              <a:rPr sz="2000" b="1" spc="-105" dirty="0">
                <a:solidFill>
                  <a:srgbClr val="7EB069"/>
                </a:solidFill>
                <a:latin typeface="Calibri"/>
                <a:cs typeface="Calibri"/>
              </a:rPr>
              <a:t> </a:t>
            </a:r>
            <a:r>
              <a:rPr sz="2000" b="1" spc="-20" dirty="0">
                <a:solidFill>
                  <a:srgbClr val="7EB069"/>
                </a:solidFill>
                <a:latin typeface="Calibri"/>
                <a:cs typeface="Calibri"/>
              </a:rPr>
              <a:t>H</a:t>
            </a:r>
            <a:r>
              <a:rPr sz="2000" b="1" spc="-100" dirty="0">
                <a:solidFill>
                  <a:srgbClr val="7EB069"/>
                </a:solidFill>
                <a:latin typeface="Calibri"/>
                <a:cs typeface="Calibri"/>
              </a:rPr>
              <a:t> </a:t>
            </a:r>
            <a:r>
              <a:rPr sz="2000" b="1" spc="-20" dirty="0">
                <a:solidFill>
                  <a:srgbClr val="7EB069"/>
                </a:solidFill>
                <a:latin typeface="Calibri"/>
                <a:cs typeface="Calibri"/>
              </a:rPr>
              <a:t>A</a:t>
            </a:r>
            <a:r>
              <a:rPr sz="2000" b="1" spc="-100" dirty="0">
                <a:solidFill>
                  <a:srgbClr val="7EB069"/>
                </a:solidFill>
                <a:latin typeface="Calibri"/>
                <a:cs typeface="Calibri"/>
              </a:rPr>
              <a:t> </a:t>
            </a:r>
            <a:r>
              <a:rPr sz="2000" b="1" dirty="0">
                <a:solidFill>
                  <a:srgbClr val="7EB069"/>
                </a:solidFill>
                <a:latin typeface="Calibri"/>
                <a:cs typeface="Calibri"/>
              </a:rPr>
              <a:t>P</a:t>
            </a:r>
            <a:r>
              <a:rPr sz="2000" b="1" spc="-100" dirty="0">
                <a:solidFill>
                  <a:srgbClr val="7EB069"/>
                </a:solidFill>
                <a:latin typeface="Calibri"/>
                <a:cs typeface="Calibri"/>
              </a:rPr>
              <a:t> </a:t>
            </a:r>
            <a:r>
              <a:rPr sz="2000" b="1" dirty="0">
                <a:solidFill>
                  <a:srgbClr val="7EB069"/>
                </a:solidFill>
                <a:latin typeface="Calibri"/>
                <a:cs typeface="Calibri"/>
              </a:rPr>
              <a:t>T</a:t>
            </a:r>
            <a:r>
              <a:rPr sz="2000" b="1" spc="-100" dirty="0">
                <a:solidFill>
                  <a:srgbClr val="7EB069"/>
                </a:solidFill>
                <a:latin typeface="Calibri"/>
                <a:cs typeface="Calibri"/>
              </a:rPr>
              <a:t> </a:t>
            </a:r>
            <a:r>
              <a:rPr sz="2000" b="1" dirty="0">
                <a:solidFill>
                  <a:srgbClr val="7EB069"/>
                </a:solidFill>
                <a:latin typeface="Calibri"/>
                <a:cs typeface="Calibri"/>
              </a:rPr>
              <a:t>E</a:t>
            </a:r>
            <a:r>
              <a:rPr sz="2000" b="1" spc="-105" dirty="0">
                <a:solidFill>
                  <a:srgbClr val="7EB069"/>
                </a:solidFill>
                <a:latin typeface="Calibri"/>
                <a:cs typeface="Calibri"/>
              </a:rPr>
              <a:t> </a:t>
            </a:r>
            <a:r>
              <a:rPr sz="2000" b="1" spc="-50" dirty="0">
                <a:solidFill>
                  <a:srgbClr val="7EB069"/>
                </a:solidFill>
                <a:latin typeface="Calibri"/>
                <a:cs typeface="Calibri"/>
              </a:rPr>
              <a:t>R</a:t>
            </a:r>
            <a:r>
              <a:rPr sz="2000" b="1" dirty="0">
                <a:solidFill>
                  <a:srgbClr val="7EB069"/>
                </a:solidFill>
                <a:latin typeface="Calibri"/>
                <a:cs typeface="Calibri"/>
              </a:rPr>
              <a:t>	</a:t>
            </a:r>
            <a:r>
              <a:rPr sz="2000" b="1" spc="-50" dirty="0">
                <a:solidFill>
                  <a:srgbClr val="7EB069"/>
                </a:solidFill>
                <a:latin typeface="Calibri"/>
                <a:cs typeface="Calibri"/>
              </a:rPr>
              <a:t>2</a:t>
            </a:r>
            <a:r>
              <a:rPr sz="2000" b="1" dirty="0">
                <a:solidFill>
                  <a:srgbClr val="7EB069"/>
                </a:solidFill>
                <a:latin typeface="Calibri"/>
                <a:cs typeface="Calibri"/>
              </a:rPr>
              <a:t>	</a:t>
            </a:r>
            <a:r>
              <a:rPr sz="2000" b="1" spc="-50" dirty="0">
                <a:solidFill>
                  <a:srgbClr val="7EB069"/>
                </a:solidFill>
                <a:latin typeface="Calibri"/>
                <a:cs typeface="Calibri"/>
              </a:rPr>
              <a:t>·</a:t>
            </a:r>
            <a:r>
              <a:rPr sz="2000" b="1" dirty="0">
                <a:solidFill>
                  <a:srgbClr val="7EB069"/>
                </a:solidFill>
                <a:latin typeface="Calibri"/>
                <a:cs typeface="Calibri"/>
              </a:rPr>
              <a:t>	</a:t>
            </a:r>
            <a:r>
              <a:rPr lang="en-US" sz="2000" b="1" spc="-20" dirty="0">
                <a:solidFill>
                  <a:srgbClr val="7EB069"/>
                </a:solidFill>
                <a:latin typeface="Calibri"/>
                <a:cs typeface="Calibri"/>
              </a:rPr>
              <a:t>Key Metrics &amp; Results</a:t>
            </a:r>
          </a:p>
          <a:p>
            <a:pPr marL="12700">
              <a:lnSpc>
                <a:spcPct val="100000"/>
              </a:lnSpc>
              <a:spcBef>
                <a:spcPts val="100"/>
              </a:spcBef>
              <a:tabLst>
                <a:tab pos="1403350" algn="l"/>
                <a:tab pos="1678939" algn="l"/>
                <a:tab pos="1893570" algn="l"/>
                <a:tab pos="2767965" algn="l"/>
              </a:tabLst>
            </a:pPr>
            <a:endParaRPr sz="2000" dirty="0">
              <a:latin typeface="Calibri"/>
              <a:cs typeface="Calibri"/>
            </a:endParaRPr>
          </a:p>
        </p:txBody>
      </p:sp>
      <p:sp>
        <p:nvSpPr>
          <p:cNvPr id="3" name="object 3" descr="$PPTXTitle">
            <a:extLst>
              <a:ext uri="{FF2B5EF4-FFF2-40B4-BE49-F238E27FC236}">
                <a16:creationId xmlns:a16="http://schemas.microsoft.com/office/drawing/2014/main" id="{15066F35-34E3-CBD9-3BF6-1B3A0054442F}"/>
              </a:ext>
            </a:extLst>
          </p:cNvPr>
          <p:cNvSpPr txBox="1">
            <a:spLocks noGrp="1"/>
          </p:cNvSpPr>
          <p:nvPr>
            <p:ph type="title"/>
          </p:nvPr>
        </p:nvSpPr>
        <p:spPr>
          <a:xfrm>
            <a:off x="762000" y="1387946"/>
            <a:ext cx="10819766" cy="936154"/>
          </a:xfrm>
          <a:prstGeom prst="rect">
            <a:avLst/>
          </a:prstGeom>
        </p:spPr>
        <p:txBody>
          <a:bodyPr vert="horz" wrap="square" lIns="0" tIns="12700" rIns="0" bIns="0" rtlCol="0">
            <a:spAutoFit/>
          </a:bodyPr>
          <a:lstStyle/>
          <a:p>
            <a:pPr marL="12700">
              <a:lnSpc>
                <a:spcPct val="100000"/>
              </a:lnSpc>
              <a:spcBef>
                <a:spcPts val="100"/>
              </a:spcBef>
              <a:tabLst>
                <a:tab pos="1796414" algn="l"/>
                <a:tab pos="4165600" algn="l"/>
                <a:tab pos="5679440" algn="l"/>
                <a:tab pos="7275830" algn="l"/>
              </a:tabLst>
            </a:pPr>
            <a:r>
              <a:rPr lang="en-US" dirty="0"/>
              <a:t>Business Insights &amp; KPIs</a:t>
            </a:r>
            <a:endParaRPr b="1" spc="-10" dirty="0">
              <a:latin typeface="Cambria"/>
              <a:cs typeface="Cambria"/>
            </a:endParaRPr>
          </a:p>
        </p:txBody>
      </p:sp>
      <p:grpSp>
        <p:nvGrpSpPr>
          <p:cNvPr id="10" name="object 10">
            <a:extLst>
              <a:ext uri="{FF2B5EF4-FFF2-40B4-BE49-F238E27FC236}">
                <a16:creationId xmlns:a16="http://schemas.microsoft.com/office/drawing/2014/main" id="{DF54260D-FE9D-A14B-4F44-EBA8173F8E4B}"/>
              </a:ext>
            </a:extLst>
          </p:cNvPr>
          <p:cNvGrpSpPr/>
          <p:nvPr/>
        </p:nvGrpSpPr>
        <p:grpSpPr>
          <a:xfrm>
            <a:off x="891538" y="2537459"/>
            <a:ext cx="15339062" cy="3827669"/>
            <a:chOff x="891539" y="2537460"/>
            <a:chExt cx="5212080" cy="2194560"/>
          </a:xfrm>
        </p:grpSpPr>
        <p:sp>
          <p:nvSpPr>
            <p:cNvPr id="11" name="object 11">
              <a:extLst>
                <a:ext uri="{FF2B5EF4-FFF2-40B4-BE49-F238E27FC236}">
                  <a16:creationId xmlns:a16="http://schemas.microsoft.com/office/drawing/2014/main" id="{54AB8F3B-2C82-C3CE-F137-6F2075863166}"/>
                </a:ext>
              </a:extLst>
            </p:cNvPr>
            <p:cNvSpPr/>
            <p:nvPr/>
          </p:nvSpPr>
          <p:spPr>
            <a:xfrm>
              <a:off x="891539" y="2537460"/>
              <a:ext cx="5212080" cy="2194560"/>
            </a:xfrm>
            <a:custGeom>
              <a:avLst/>
              <a:gdLst/>
              <a:ahLst/>
              <a:cxnLst/>
              <a:rect l="l" t="t" r="r" b="b"/>
              <a:pathLst>
                <a:path w="5212080" h="2194560">
                  <a:moveTo>
                    <a:pt x="5020055" y="2194559"/>
                  </a:moveTo>
                  <a:lnTo>
                    <a:pt x="192023" y="2194559"/>
                  </a:lnTo>
                  <a:lnTo>
                    <a:pt x="148006" y="2189486"/>
                  </a:lnTo>
                  <a:lnTo>
                    <a:pt x="107593" y="2175035"/>
                  </a:lnTo>
                  <a:lnTo>
                    <a:pt x="71939" y="2152362"/>
                  </a:lnTo>
                  <a:lnTo>
                    <a:pt x="42197" y="2122620"/>
                  </a:lnTo>
                  <a:lnTo>
                    <a:pt x="19524" y="2086966"/>
                  </a:lnTo>
                  <a:lnTo>
                    <a:pt x="5073" y="2046553"/>
                  </a:lnTo>
                  <a:lnTo>
                    <a:pt x="0" y="2002535"/>
                  </a:lnTo>
                  <a:lnTo>
                    <a:pt x="0" y="192023"/>
                  </a:lnTo>
                  <a:lnTo>
                    <a:pt x="5073" y="148006"/>
                  </a:lnTo>
                  <a:lnTo>
                    <a:pt x="19524" y="107593"/>
                  </a:lnTo>
                  <a:lnTo>
                    <a:pt x="42197" y="71939"/>
                  </a:lnTo>
                  <a:lnTo>
                    <a:pt x="71939" y="42197"/>
                  </a:lnTo>
                  <a:lnTo>
                    <a:pt x="107593" y="19524"/>
                  </a:lnTo>
                  <a:lnTo>
                    <a:pt x="148006" y="5073"/>
                  </a:lnTo>
                  <a:lnTo>
                    <a:pt x="192023" y="0"/>
                  </a:lnTo>
                  <a:lnTo>
                    <a:pt x="5020055" y="0"/>
                  </a:lnTo>
                  <a:lnTo>
                    <a:pt x="5064072" y="5073"/>
                  </a:lnTo>
                  <a:lnTo>
                    <a:pt x="5104486" y="19524"/>
                  </a:lnTo>
                  <a:lnTo>
                    <a:pt x="5140140" y="42197"/>
                  </a:lnTo>
                  <a:lnTo>
                    <a:pt x="5169882" y="71939"/>
                  </a:lnTo>
                  <a:lnTo>
                    <a:pt x="5192555" y="107593"/>
                  </a:lnTo>
                  <a:lnTo>
                    <a:pt x="5207006" y="148006"/>
                  </a:lnTo>
                  <a:lnTo>
                    <a:pt x="5212079" y="192023"/>
                  </a:lnTo>
                  <a:lnTo>
                    <a:pt x="5212079" y="2002535"/>
                  </a:lnTo>
                  <a:lnTo>
                    <a:pt x="5207006" y="2046553"/>
                  </a:lnTo>
                  <a:lnTo>
                    <a:pt x="5192555" y="2086966"/>
                  </a:lnTo>
                  <a:lnTo>
                    <a:pt x="5169882" y="2122620"/>
                  </a:lnTo>
                  <a:lnTo>
                    <a:pt x="5140140" y="2152362"/>
                  </a:lnTo>
                  <a:lnTo>
                    <a:pt x="5104486" y="2175035"/>
                  </a:lnTo>
                  <a:lnTo>
                    <a:pt x="5064072" y="2189486"/>
                  </a:lnTo>
                  <a:lnTo>
                    <a:pt x="5020055" y="2194559"/>
                  </a:lnTo>
                  <a:close/>
                </a:path>
              </a:pathLst>
            </a:custGeom>
            <a:solidFill>
              <a:srgbClr val="E9F2E9"/>
            </a:solidFill>
          </p:spPr>
          <p:txBody>
            <a:bodyPr wrap="square" lIns="0" tIns="0" rIns="0" bIns="0" rtlCol="0"/>
            <a:lstStyle/>
            <a:p>
              <a:endParaRPr dirty="0"/>
            </a:p>
          </p:txBody>
        </p:sp>
        <p:sp>
          <p:nvSpPr>
            <p:cNvPr id="12" name="object 12">
              <a:extLst>
                <a:ext uri="{FF2B5EF4-FFF2-40B4-BE49-F238E27FC236}">
                  <a16:creationId xmlns:a16="http://schemas.microsoft.com/office/drawing/2014/main" id="{754086F9-7B20-A5E6-9574-F80E9C9EFF04}"/>
                </a:ext>
              </a:extLst>
            </p:cNvPr>
            <p:cNvSpPr/>
            <p:nvPr/>
          </p:nvSpPr>
          <p:spPr>
            <a:xfrm>
              <a:off x="966943" y="2601104"/>
              <a:ext cx="531494" cy="685800"/>
            </a:xfrm>
            <a:custGeom>
              <a:avLst/>
              <a:gdLst/>
              <a:ahLst/>
              <a:cxnLst/>
              <a:rect l="l" t="t" r="r" b="b"/>
              <a:pathLst>
                <a:path w="685800" h="685800">
                  <a:moveTo>
                    <a:pt x="342900" y="685800"/>
                  </a:moveTo>
                  <a:lnTo>
                    <a:pt x="296375" y="682669"/>
                  </a:lnTo>
                  <a:lnTo>
                    <a:pt x="251751" y="673549"/>
                  </a:lnTo>
                  <a:lnTo>
                    <a:pt x="209436" y="658850"/>
                  </a:lnTo>
                  <a:lnTo>
                    <a:pt x="169841" y="638979"/>
                  </a:lnTo>
                  <a:lnTo>
                    <a:pt x="133373" y="614346"/>
                  </a:lnTo>
                  <a:lnTo>
                    <a:pt x="100441" y="585359"/>
                  </a:lnTo>
                  <a:lnTo>
                    <a:pt x="71454" y="552427"/>
                  </a:lnTo>
                  <a:lnTo>
                    <a:pt x="46820" y="515958"/>
                  </a:lnTo>
                  <a:lnTo>
                    <a:pt x="26949" y="476363"/>
                  </a:lnTo>
                  <a:lnTo>
                    <a:pt x="12250" y="434049"/>
                  </a:lnTo>
                  <a:lnTo>
                    <a:pt x="3130" y="389425"/>
                  </a:lnTo>
                  <a:lnTo>
                    <a:pt x="0" y="342900"/>
                  </a:lnTo>
                  <a:lnTo>
                    <a:pt x="3130" y="296375"/>
                  </a:lnTo>
                  <a:lnTo>
                    <a:pt x="12250" y="251751"/>
                  </a:lnTo>
                  <a:lnTo>
                    <a:pt x="26949" y="209436"/>
                  </a:lnTo>
                  <a:lnTo>
                    <a:pt x="46820" y="169841"/>
                  </a:lnTo>
                  <a:lnTo>
                    <a:pt x="71454" y="133373"/>
                  </a:lnTo>
                  <a:lnTo>
                    <a:pt x="100441" y="100441"/>
                  </a:lnTo>
                  <a:lnTo>
                    <a:pt x="133373" y="71454"/>
                  </a:lnTo>
                  <a:lnTo>
                    <a:pt x="169841" y="46820"/>
                  </a:lnTo>
                  <a:lnTo>
                    <a:pt x="209436" y="26949"/>
                  </a:lnTo>
                  <a:lnTo>
                    <a:pt x="251751" y="12250"/>
                  </a:lnTo>
                  <a:lnTo>
                    <a:pt x="296375" y="3130"/>
                  </a:lnTo>
                  <a:lnTo>
                    <a:pt x="342900" y="0"/>
                  </a:lnTo>
                  <a:lnTo>
                    <a:pt x="389425" y="3130"/>
                  </a:lnTo>
                  <a:lnTo>
                    <a:pt x="434048" y="12250"/>
                  </a:lnTo>
                  <a:lnTo>
                    <a:pt x="476363" y="26949"/>
                  </a:lnTo>
                  <a:lnTo>
                    <a:pt x="515958" y="46820"/>
                  </a:lnTo>
                  <a:lnTo>
                    <a:pt x="552426" y="71454"/>
                  </a:lnTo>
                  <a:lnTo>
                    <a:pt x="585358" y="100441"/>
                  </a:lnTo>
                  <a:lnTo>
                    <a:pt x="614345" y="133373"/>
                  </a:lnTo>
                  <a:lnTo>
                    <a:pt x="638979" y="169841"/>
                  </a:lnTo>
                  <a:lnTo>
                    <a:pt x="658850" y="209436"/>
                  </a:lnTo>
                  <a:lnTo>
                    <a:pt x="673549" y="251751"/>
                  </a:lnTo>
                  <a:lnTo>
                    <a:pt x="682669" y="296375"/>
                  </a:lnTo>
                  <a:lnTo>
                    <a:pt x="685800" y="342900"/>
                  </a:lnTo>
                  <a:lnTo>
                    <a:pt x="682669" y="389425"/>
                  </a:lnTo>
                  <a:lnTo>
                    <a:pt x="673549" y="434049"/>
                  </a:lnTo>
                  <a:lnTo>
                    <a:pt x="658850" y="476363"/>
                  </a:lnTo>
                  <a:lnTo>
                    <a:pt x="638979" y="515958"/>
                  </a:lnTo>
                  <a:lnTo>
                    <a:pt x="614345" y="552427"/>
                  </a:lnTo>
                  <a:lnTo>
                    <a:pt x="585358" y="585359"/>
                  </a:lnTo>
                  <a:lnTo>
                    <a:pt x="552426" y="614346"/>
                  </a:lnTo>
                  <a:lnTo>
                    <a:pt x="515958" y="638979"/>
                  </a:lnTo>
                  <a:lnTo>
                    <a:pt x="476363" y="658850"/>
                  </a:lnTo>
                  <a:lnTo>
                    <a:pt x="434048" y="673549"/>
                  </a:lnTo>
                  <a:lnTo>
                    <a:pt x="389425" y="682669"/>
                  </a:lnTo>
                  <a:lnTo>
                    <a:pt x="342900" y="685800"/>
                  </a:lnTo>
                  <a:close/>
                </a:path>
              </a:pathLst>
            </a:custGeom>
            <a:solidFill>
              <a:srgbClr val="7EB069"/>
            </a:solidFill>
          </p:spPr>
          <p:txBody>
            <a:bodyPr wrap="square" lIns="0" tIns="0" rIns="0" bIns="0" rtlCol="0"/>
            <a:lstStyle/>
            <a:p>
              <a:endParaRPr/>
            </a:p>
          </p:txBody>
        </p:sp>
      </p:grpSp>
      <p:grpSp>
        <p:nvGrpSpPr>
          <p:cNvPr id="20" name="object 20">
            <a:extLst>
              <a:ext uri="{FF2B5EF4-FFF2-40B4-BE49-F238E27FC236}">
                <a16:creationId xmlns:a16="http://schemas.microsoft.com/office/drawing/2014/main" id="{665166BF-87B1-065A-AD1C-18F79EE19D45}"/>
              </a:ext>
            </a:extLst>
          </p:cNvPr>
          <p:cNvGrpSpPr/>
          <p:nvPr/>
        </p:nvGrpSpPr>
        <p:grpSpPr>
          <a:xfrm>
            <a:off x="906778" y="6551620"/>
            <a:ext cx="15323821" cy="3541958"/>
            <a:chOff x="903139" y="6796732"/>
            <a:chExt cx="5212080" cy="2194560"/>
          </a:xfrm>
        </p:grpSpPr>
        <p:sp>
          <p:nvSpPr>
            <p:cNvPr id="21" name="object 21">
              <a:extLst>
                <a:ext uri="{FF2B5EF4-FFF2-40B4-BE49-F238E27FC236}">
                  <a16:creationId xmlns:a16="http://schemas.microsoft.com/office/drawing/2014/main" id="{0CE3D17E-2470-A52F-FF7B-2B9DFEC0EEEA}"/>
                </a:ext>
              </a:extLst>
            </p:cNvPr>
            <p:cNvSpPr/>
            <p:nvPr/>
          </p:nvSpPr>
          <p:spPr>
            <a:xfrm>
              <a:off x="903139" y="6796732"/>
              <a:ext cx="5212080" cy="2194560"/>
            </a:xfrm>
            <a:custGeom>
              <a:avLst/>
              <a:gdLst/>
              <a:ahLst/>
              <a:cxnLst/>
              <a:rect l="l" t="t" r="r" b="b"/>
              <a:pathLst>
                <a:path w="5212080" h="2194559">
                  <a:moveTo>
                    <a:pt x="5020055" y="2194559"/>
                  </a:moveTo>
                  <a:lnTo>
                    <a:pt x="192023" y="2194559"/>
                  </a:lnTo>
                  <a:lnTo>
                    <a:pt x="148006" y="2189486"/>
                  </a:lnTo>
                  <a:lnTo>
                    <a:pt x="107593" y="2175035"/>
                  </a:lnTo>
                  <a:lnTo>
                    <a:pt x="71939" y="2152362"/>
                  </a:lnTo>
                  <a:lnTo>
                    <a:pt x="42197" y="2122620"/>
                  </a:lnTo>
                  <a:lnTo>
                    <a:pt x="19524" y="2086966"/>
                  </a:lnTo>
                  <a:lnTo>
                    <a:pt x="5073" y="2046553"/>
                  </a:lnTo>
                  <a:lnTo>
                    <a:pt x="0" y="2002535"/>
                  </a:lnTo>
                  <a:lnTo>
                    <a:pt x="0" y="192023"/>
                  </a:lnTo>
                  <a:lnTo>
                    <a:pt x="5073" y="148006"/>
                  </a:lnTo>
                  <a:lnTo>
                    <a:pt x="19524" y="107593"/>
                  </a:lnTo>
                  <a:lnTo>
                    <a:pt x="42197" y="71939"/>
                  </a:lnTo>
                  <a:lnTo>
                    <a:pt x="71939" y="42197"/>
                  </a:lnTo>
                  <a:lnTo>
                    <a:pt x="107593" y="19524"/>
                  </a:lnTo>
                  <a:lnTo>
                    <a:pt x="148006" y="5073"/>
                  </a:lnTo>
                  <a:lnTo>
                    <a:pt x="192023" y="0"/>
                  </a:lnTo>
                  <a:lnTo>
                    <a:pt x="5020055" y="0"/>
                  </a:lnTo>
                  <a:lnTo>
                    <a:pt x="5064072" y="5073"/>
                  </a:lnTo>
                  <a:lnTo>
                    <a:pt x="5104486" y="19524"/>
                  </a:lnTo>
                  <a:lnTo>
                    <a:pt x="5140140" y="42197"/>
                  </a:lnTo>
                  <a:lnTo>
                    <a:pt x="5169882" y="71939"/>
                  </a:lnTo>
                  <a:lnTo>
                    <a:pt x="5192555" y="107593"/>
                  </a:lnTo>
                  <a:lnTo>
                    <a:pt x="5207006" y="148006"/>
                  </a:lnTo>
                  <a:lnTo>
                    <a:pt x="5212079" y="192023"/>
                  </a:lnTo>
                  <a:lnTo>
                    <a:pt x="5212079" y="2002535"/>
                  </a:lnTo>
                  <a:lnTo>
                    <a:pt x="5207006" y="2046553"/>
                  </a:lnTo>
                  <a:lnTo>
                    <a:pt x="5192555" y="2086966"/>
                  </a:lnTo>
                  <a:lnTo>
                    <a:pt x="5169882" y="2122620"/>
                  </a:lnTo>
                  <a:lnTo>
                    <a:pt x="5140140" y="2152362"/>
                  </a:lnTo>
                  <a:lnTo>
                    <a:pt x="5104486" y="2175035"/>
                  </a:lnTo>
                  <a:lnTo>
                    <a:pt x="5064072" y="2189486"/>
                  </a:lnTo>
                  <a:lnTo>
                    <a:pt x="5020055" y="2194559"/>
                  </a:lnTo>
                  <a:close/>
                </a:path>
              </a:pathLst>
            </a:custGeom>
            <a:solidFill>
              <a:srgbClr val="E9F2E9"/>
            </a:solidFill>
          </p:spPr>
          <p:txBody>
            <a:bodyPr wrap="square" lIns="0" tIns="0" rIns="0" bIns="0" rtlCol="0"/>
            <a:lstStyle/>
            <a:p>
              <a:endParaRPr/>
            </a:p>
          </p:txBody>
        </p:sp>
        <p:sp>
          <p:nvSpPr>
            <p:cNvPr id="22" name="object 22">
              <a:extLst>
                <a:ext uri="{FF2B5EF4-FFF2-40B4-BE49-F238E27FC236}">
                  <a16:creationId xmlns:a16="http://schemas.microsoft.com/office/drawing/2014/main" id="{8AA055D9-9D6E-B684-82D4-534248DA4950}"/>
                </a:ext>
              </a:extLst>
            </p:cNvPr>
            <p:cNvSpPr/>
            <p:nvPr/>
          </p:nvSpPr>
          <p:spPr>
            <a:xfrm>
              <a:off x="957567" y="6915743"/>
              <a:ext cx="582047" cy="685800"/>
            </a:xfrm>
            <a:custGeom>
              <a:avLst/>
              <a:gdLst/>
              <a:ahLst/>
              <a:cxnLst/>
              <a:rect l="l" t="t" r="r" b="b"/>
              <a:pathLst>
                <a:path w="685800" h="685800">
                  <a:moveTo>
                    <a:pt x="342900" y="685800"/>
                  </a:moveTo>
                  <a:lnTo>
                    <a:pt x="296375" y="682669"/>
                  </a:lnTo>
                  <a:lnTo>
                    <a:pt x="251751" y="673549"/>
                  </a:lnTo>
                  <a:lnTo>
                    <a:pt x="209436" y="658850"/>
                  </a:lnTo>
                  <a:lnTo>
                    <a:pt x="169841" y="638979"/>
                  </a:lnTo>
                  <a:lnTo>
                    <a:pt x="133373" y="614345"/>
                  </a:lnTo>
                  <a:lnTo>
                    <a:pt x="100441" y="585358"/>
                  </a:lnTo>
                  <a:lnTo>
                    <a:pt x="71454" y="552426"/>
                  </a:lnTo>
                  <a:lnTo>
                    <a:pt x="46820" y="515958"/>
                  </a:lnTo>
                  <a:lnTo>
                    <a:pt x="26949" y="476363"/>
                  </a:lnTo>
                  <a:lnTo>
                    <a:pt x="12250" y="434048"/>
                  </a:lnTo>
                  <a:lnTo>
                    <a:pt x="3130" y="389425"/>
                  </a:lnTo>
                  <a:lnTo>
                    <a:pt x="0" y="342900"/>
                  </a:lnTo>
                  <a:lnTo>
                    <a:pt x="3130" y="296375"/>
                  </a:lnTo>
                  <a:lnTo>
                    <a:pt x="12250" y="251751"/>
                  </a:lnTo>
                  <a:lnTo>
                    <a:pt x="26949" y="209436"/>
                  </a:lnTo>
                  <a:lnTo>
                    <a:pt x="46820" y="169841"/>
                  </a:lnTo>
                  <a:lnTo>
                    <a:pt x="71454" y="133373"/>
                  </a:lnTo>
                  <a:lnTo>
                    <a:pt x="100441" y="100441"/>
                  </a:lnTo>
                  <a:lnTo>
                    <a:pt x="133373" y="71454"/>
                  </a:lnTo>
                  <a:lnTo>
                    <a:pt x="169841" y="46820"/>
                  </a:lnTo>
                  <a:lnTo>
                    <a:pt x="209436" y="26949"/>
                  </a:lnTo>
                  <a:lnTo>
                    <a:pt x="251751" y="12250"/>
                  </a:lnTo>
                  <a:lnTo>
                    <a:pt x="296375" y="3130"/>
                  </a:lnTo>
                  <a:lnTo>
                    <a:pt x="342900" y="0"/>
                  </a:lnTo>
                  <a:lnTo>
                    <a:pt x="389425" y="3130"/>
                  </a:lnTo>
                  <a:lnTo>
                    <a:pt x="434048" y="12250"/>
                  </a:lnTo>
                  <a:lnTo>
                    <a:pt x="476363" y="26949"/>
                  </a:lnTo>
                  <a:lnTo>
                    <a:pt x="515958" y="46820"/>
                  </a:lnTo>
                  <a:lnTo>
                    <a:pt x="552426" y="71454"/>
                  </a:lnTo>
                  <a:lnTo>
                    <a:pt x="585358" y="100441"/>
                  </a:lnTo>
                  <a:lnTo>
                    <a:pt x="614345" y="133373"/>
                  </a:lnTo>
                  <a:lnTo>
                    <a:pt x="638979" y="169841"/>
                  </a:lnTo>
                  <a:lnTo>
                    <a:pt x="658850" y="209436"/>
                  </a:lnTo>
                  <a:lnTo>
                    <a:pt x="673549" y="251751"/>
                  </a:lnTo>
                  <a:lnTo>
                    <a:pt x="682669" y="296375"/>
                  </a:lnTo>
                  <a:lnTo>
                    <a:pt x="685800" y="342900"/>
                  </a:lnTo>
                  <a:lnTo>
                    <a:pt x="682669" y="389425"/>
                  </a:lnTo>
                  <a:lnTo>
                    <a:pt x="673549" y="434048"/>
                  </a:lnTo>
                  <a:lnTo>
                    <a:pt x="658850" y="476363"/>
                  </a:lnTo>
                  <a:lnTo>
                    <a:pt x="638979" y="515958"/>
                  </a:lnTo>
                  <a:lnTo>
                    <a:pt x="614345" y="552426"/>
                  </a:lnTo>
                  <a:lnTo>
                    <a:pt x="585358" y="585358"/>
                  </a:lnTo>
                  <a:lnTo>
                    <a:pt x="552426" y="614345"/>
                  </a:lnTo>
                  <a:lnTo>
                    <a:pt x="515958" y="638979"/>
                  </a:lnTo>
                  <a:lnTo>
                    <a:pt x="476363" y="658850"/>
                  </a:lnTo>
                  <a:lnTo>
                    <a:pt x="434048" y="673549"/>
                  </a:lnTo>
                  <a:lnTo>
                    <a:pt x="389425" y="682669"/>
                  </a:lnTo>
                  <a:lnTo>
                    <a:pt x="342900" y="685800"/>
                  </a:lnTo>
                  <a:close/>
                </a:path>
              </a:pathLst>
            </a:custGeom>
            <a:solidFill>
              <a:srgbClr val="7EB069"/>
            </a:solidFill>
          </p:spPr>
          <p:txBody>
            <a:bodyPr wrap="square" lIns="0" tIns="0" rIns="0" bIns="0" rtlCol="0"/>
            <a:lstStyle/>
            <a:p>
              <a:endParaRPr/>
            </a:p>
          </p:txBody>
        </p:sp>
      </p:grpSp>
      <p:sp>
        <p:nvSpPr>
          <p:cNvPr id="37" name="object 37">
            <a:extLst>
              <a:ext uri="{FF2B5EF4-FFF2-40B4-BE49-F238E27FC236}">
                <a16:creationId xmlns:a16="http://schemas.microsoft.com/office/drawing/2014/main" id="{366BE0F4-F03D-B572-E954-E7D56C06084E}"/>
              </a:ext>
            </a:extLst>
          </p:cNvPr>
          <p:cNvSpPr txBox="1"/>
          <p:nvPr/>
        </p:nvSpPr>
        <p:spPr>
          <a:xfrm>
            <a:off x="261619" y="9793858"/>
            <a:ext cx="1129030"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FFFFFF"/>
                </a:solidFill>
                <a:latin typeface="Calibri"/>
                <a:cs typeface="Calibri"/>
              </a:rPr>
              <a:t>11/07/2026</a:t>
            </a:r>
            <a:endParaRPr sz="1800">
              <a:latin typeface="Calibri"/>
              <a:cs typeface="Calibri"/>
            </a:endParaRPr>
          </a:p>
        </p:txBody>
      </p:sp>
      <p:sp>
        <p:nvSpPr>
          <p:cNvPr id="38" name="object 38">
            <a:extLst>
              <a:ext uri="{FF2B5EF4-FFF2-40B4-BE49-F238E27FC236}">
                <a16:creationId xmlns:a16="http://schemas.microsoft.com/office/drawing/2014/main" id="{6CED2CCC-EDFD-B8AC-5E42-A601E80476CC}"/>
              </a:ext>
            </a:extLst>
          </p:cNvPr>
          <p:cNvSpPr/>
          <p:nvPr/>
        </p:nvSpPr>
        <p:spPr>
          <a:xfrm>
            <a:off x="17053103" y="9101539"/>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a:p>
        </p:txBody>
      </p:sp>
      <p:sp>
        <p:nvSpPr>
          <p:cNvPr id="41" name="TextBox 40">
            <a:extLst>
              <a:ext uri="{FF2B5EF4-FFF2-40B4-BE49-F238E27FC236}">
                <a16:creationId xmlns:a16="http://schemas.microsoft.com/office/drawing/2014/main" id="{C20563B1-580C-0372-55E5-2FD424F037BF}"/>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08</a:t>
            </a:r>
            <a:endParaRPr lang="en-US" sz="2500" dirty="0"/>
          </a:p>
        </p:txBody>
      </p:sp>
      <p:sp>
        <p:nvSpPr>
          <p:cNvPr id="42" name="TextBox 41">
            <a:extLst>
              <a:ext uri="{FF2B5EF4-FFF2-40B4-BE49-F238E27FC236}">
                <a16:creationId xmlns:a16="http://schemas.microsoft.com/office/drawing/2014/main" id="{F949CE04-5636-E28D-B2B4-D93DE86CAC11}"/>
              </a:ext>
            </a:extLst>
          </p:cNvPr>
          <p:cNvSpPr txBox="1"/>
          <p:nvPr/>
        </p:nvSpPr>
        <p:spPr>
          <a:xfrm>
            <a:off x="2852550" y="2985978"/>
            <a:ext cx="5793059" cy="630942"/>
          </a:xfrm>
          <a:prstGeom prst="rect">
            <a:avLst/>
          </a:prstGeom>
          <a:noFill/>
        </p:spPr>
        <p:txBody>
          <a:bodyPr wrap="square" rtlCol="0">
            <a:spAutoFit/>
          </a:bodyPr>
          <a:lstStyle/>
          <a:p>
            <a:r>
              <a:rPr lang="en-US" sz="1800" dirty="0"/>
              <a:t> </a:t>
            </a:r>
            <a:r>
              <a:rPr lang="en-US" sz="3500" spc="-204" dirty="0">
                <a:solidFill>
                  <a:srgbClr val="1B4232"/>
                </a:solidFill>
                <a:latin typeface="Arial Black"/>
              </a:rPr>
              <a:t>Geographic Distribution</a:t>
            </a:r>
          </a:p>
        </p:txBody>
      </p:sp>
      <p:sp>
        <p:nvSpPr>
          <p:cNvPr id="43" name="TextBox 42">
            <a:extLst>
              <a:ext uri="{FF2B5EF4-FFF2-40B4-BE49-F238E27FC236}">
                <a16:creationId xmlns:a16="http://schemas.microsoft.com/office/drawing/2014/main" id="{265ABCD7-2E0A-1E05-2FCC-471ACBB7B5CB}"/>
              </a:ext>
            </a:extLst>
          </p:cNvPr>
          <p:cNvSpPr txBox="1"/>
          <p:nvPr/>
        </p:nvSpPr>
        <p:spPr>
          <a:xfrm>
            <a:off x="1371600" y="3771900"/>
            <a:ext cx="15011400" cy="2677656"/>
          </a:xfrm>
          <a:prstGeom prst="rect">
            <a:avLst/>
          </a:prstGeom>
          <a:noFill/>
        </p:spPr>
        <p:txBody>
          <a:bodyPr wrap="square" rtlCol="0">
            <a:spAutoFit/>
          </a:bodyPr>
          <a:lstStyle/>
          <a:p>
            <a:r>
              <a:rPr lang="en-US" sz="2400" dirty="0">
                <a:solidFill>
                  <a:srgbClr val="1F2924"/>
                </a:solidFill>
                <a:latin typeface="Lucida Sans Unicode"/>
                <a:cs typeface="Lucida Sans Unicode"/>
              </a:rPr>
              <a:t>The analysis shows that software development is primarily concentrated in North America and Europe. At the country level, the United States leads with 876 applications, followed by the United Kingdom and Germany. In terms of application categories, AI applications dominate in North America and Asia, while Productivity applications are the most prevalent in Europe and South America. These findings suggest that developers should consider regional market preferences when selecting their target market, as software demand and application trends vary across geographic regions.</a:t>
            </a:r>
          </a:p>
        </p:txBody>
      </p:sp>
      <p:pic>
        <p:nvPicPr>
          <p:cNvPr id="5" name="object 18">
            <a:extLst>
              <a:ext uri="{FF2B5EF4-FFF2-40B4-BE49-F238E27FC236}">
                <a16:creationId xmlns:a16="http://schemas.microsoft.com/office/drawing/2014/main" id="{8A9AE537-DB63-6B57-8403-77810968D0FB}"/>
              </a:ext>
            </a:extLst>
          </p:cNvPr>
          <p:cNvPicPr/>
          <p:nvPr/>
        </p:nvPicPr>
        <p:blipFill>
          <a:blip r:embed="rId2" cstate="print"/>
          <a:stretch>
            <a:fillRect/>
          </a:stretch>
        </p:blipFill>
        <p:spPr>
          <a:xfrm>
            <a:off x="1447801" y="2857500"/>
            <a:ext cx="914399" cy="759420"/>
          </a:xfrm>
          <a:prstGeom prst="rect">
            <a:avLst/>
          </a:prstGeom>
        </p:spPr>
      </p:pic>
      <p:pic>
        <p:nvPicPr>
          <p:cNvPr id="7" name="object 28">
            <a:extLst>
              <a:ext uri="{FF2B5EF4-FFF2-40B4-BE49-F238E27FC236}">
                <a16:creationId xmlns:a16="http://schemas.microsoft.com/office/drawing/2014/main" id="{C3D7D514-1122-8696-39A1-E6895FBCFD03}"/>
              </a:ext>
            </a:extLst>
          </p:cNvPr>
          <p:cNvPicPr/>
          <p:nvPr/>
        </p:nvPicPr>
        <p:blipFill>
          <a:blip r:embed="rId3" cstate="print"/>
          <a:stretch>
            <a:fillRect/>
          </a:stretch>
        </p:blipFill>
        <p:spPr>
          <a:xfrm>
            <a:off x="1524000" y="6896100"/>
            <a:ext cx="838200" cy="774580"/>
          </a:xfrm>
          <a:prstGeom prst="rect">
            <a:avLst/>
          </a:prstGeom>
        </p:spPr>
      </p:pic>
      <p:sp>
        <p:nvSpPr>
          <p:cNvPr id="8" name="TextBox 7">
            <a:extLst>
              <a:ext uri="{FF2B5EF4-FFF2-40B4-BE49-F238E27FC236}">
                <a16:creationId xmlns:a16="http://schemas.microsoft.com/office/drawing/2014/main" id="{E310FCB5-85F9-598D-833B-09B676AFB702}"/>
              </a:ext>
            </a:extLst>
          </p:cNvPr>
          <p:cNvSpPr txBox="1"/>
          <p:nvPr/>
        </p:nvSpPr>
        <p:spPr>
          <a:xfrm>
            <a:off x="2938074" y="7048500"/>
            <a:ext cx="5403285" cy="630942"/>
          </a:xfrm>
          <a:prstGeom prst="rect">
            <a:avLst/>
          </a:prstGeom>
          <a:noFill/>
        </p:spPr>
        <p:txBody>
          <a:bodyPr wrap="square" rtlCol="0">
            <a:spAutoFit/>
          </a:bodyPr>
          <a:lstStyle/>
          <a:p>
            <a:r>
              <a:rPr lang="en-US" sz="3500" spc="-204" dirty="0">
                <a:solidFill>
                  <a:srgbClr val="1B4232"/>
                </a:solidFill>
                <a:latin typeface="Arial Black"/>
              </a:rPr>
              <a:t>Platforms</a:t>
            </a:r>
          </a:p>
        </p:txBody>
      </p:sp>
      <p:sp>
        <p:nvSpPr>
          <p:cNvPr id="14" name="TextBox 13">
            <a:extLst>
              <a:ext uri="{FF2B5EF4-FFF2-40B4-BE49-F238E27FC236}">
                <a16:creationId xmlns:a16="http://schemas.microsoft.com/office/drawing/2014/main" id="{519B19E5-9EC4-B4DC-4AB0-E1B167DB448E}"/>
              </a:ext>
            </a:extLst>
          </p:cNvPr>
          <p:cNvSpPr txBox="1"/>
          <p:nvPr/>
        </p:nvSpPr>
        <p:spPr>
          <a:xfrm>
            <a:off x="1447801" y="7941842"/>
            <a:ext cx="15011400" cy="1938992"/>
          </a:xfrm>
          <a:prstGeom prst="rect">
            <a:avLst/>
          </a:prstGeom>
          <a:noFill/>
        </p:spPr>
        <p:txBody>
          <a:bodyPr wrap="square" rtlCol="0">
            <a:spAutoFit/>
          </a:bodyPr>
          <a:lstStyle/>
          <a:p>
            <a:r>
              <a:rPr lang="en-US" sz="2400" dirty="0">
                <a:solidFill>
                  <a:srgbClr val="1F2924"/>
                </a:solidFill>
                <a:latin typeface="Lucida Sans Unicode"/>
                <a:cs typeface="Lucida Sans Unicode"/>
              </a:rPr>
              <a:t>The analysis reveals that Web is the most widely supported platform, followed by Desktop and Mobile. Among desktop operating systems, macOS has the highest number of supported applications, followed by Windows and Linux. Furthermore, Free and Freemium pricing models are the most common on both macOS and Linux, suggesting that platform choice is closely associated with software pricing strategies.</a:t>
            </a:r>
          </a:p>
        </p:txBody>
      </p:sp>
    </p:spTree>
    <p:extLst>
      <p:ext uri="{BB962C8B-B14F-4D97-AF65-F5344CB8AC3E}">
        <p14:creationId xmlns:p14="http://schemas.microsoft.com/office/powerpoint/2010/main" val="3717602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47419" y="720725"/>
            <a:ext cx="4827270" cy="345440"/>
          </a:xfrm>
          <a:prstGeom prst="rect">
            <a:avLst/>
          </a:prstGeom>
        </p:spPr>
        <p:txBody>
          <a:bodyPr vert="horz" wrap="square" lIns="0" tIns="12700" rIns="0" bIns="0" rtlCol="0">
            <a:spAutoFit/>
          </a:bodyPr>
          <a:lstStyle/>
          <a:p>
            <a:pPr marL="12700">
              <a:lnSpc>
                <a:spcPct val="100000"/>
              </a:lnSpc>
              <a:spcBef>
                <a:spcPts val="100"/>
              </a:spcBef>
              <a:tabLst>
                <a:tab pos="1706880" algn="l"/>
                <a:tab pos="2011680" algn="l"/>
                <a:tab pos="2242185" algn="l"/>
                <a:tab pos="3272154" algn="l"/>
              </a:tabLst>
            </a:pPr>
            <a:r>
              <a:rPr sz="2100" spc="-190" dirty="0">
                <a:solidFill>
                  <a:srgbClr val="7EB069"/>
                </a:solidFill>
                <a:latin typeface="Arial Black"/>
                <a:cs typeface="Arial Black"/>
              </a:rPr>
              <a:t>C</a:t>
            </a:r>
            <a:r>
              <a:rPr sz="2100" spc="-330" dirty="0">
                <a:solidFill>
                  <a:srgbClr val="7EB069"/>
                </a:solidFill>
                <a:latin typeface="Arial Black"/>
                <a:cs typeface="Arial Black"/>
              </a:rPr>
              <a:t> </a:t>
            </a:r>
            <a:r>
              <a:rPr sz="2100" spc="-105" dirty="0">
                <a:solidFill>
                  <a:srgbClr val="7EB069"/>
                </a:solidFill>
                <a:latin typeface="Arial Black"/>
                <a:cs typeface="Arial Black"/>
              </a:rPr>
              <a:t>H</a:t>
            </a:r>
            <a:r>
              <a:rPr sz="2100" spc="-330" dirty="0">
                <a:solidFill>
                  <a:srgbClr val="7EB069"/>
                </a:solidFill>
                <a:latin typeface="Arial Black"/>
                <a:cs typeface="Arial Black"/>
              </a:rPr>
              <a:t> </a:t>
            </a:r>
            <a:r>
              <a:rPr sz="2100" spc="-190" dirty="0">
                <a:solidFill>
                  <a:srgbClr val="7EB069"/>
                </a:solidFill>
                <a:latin typeface="Arial Black"/>
                <a:cs typeface="Arial Black"/>
              </a:rPr>
              <a:t>A</a:t>
            </a:r>
            <a:r>
              <a:rPr sz="2100" spc="-330" dirty="0">
                <a:solidFill>
                  <a:srgbClr val="7EB069"/>
                </a:solidFill>
                <a:latin typeface="Arial Black"/>
                <a:cs typeface="Arial Black"/>
              </a:rPr>
              <a:t> </a:t>
            </a:r>
            <a:r>
              <a:rPr sz="2100" spc="-160" dirty="0">
                <a:solidFill>
                  <a:srgbClr val="7EB069"/>
                </a:solidFill>
                <a:latin typeface="Arial Black"/>
                <a:cs typeface="Arial Black"/>
              </a:rPr>
              <a:t>P</a:t>
            </a:r>
            <a:r>
              <a:rPr sz="2100" spc="-325" dirty="0">
                <a:solidFill>
                  <a:srgbClr val="7EB069"/>
                </a:solidFill>
                <a:latin typeface="Arial Black"/>
                <a:cs typeface="Arial Black"/>
              </a:rPr>
              <a:t> </a:t>
            </a:r>
            <a:r>
              <a:rPr sz="2100" spc="-275" dirty="0">
                <a:solidFill>
                  <a:srgbClr val="7EB069"/>
                </a:solidFill>
                <a:latin typeface="Arial Black"/>
                <a:cs typeface="Arial Black"/>
              </a:rPr>
              <a:t>T</a:t>
            </a:r>
            <a:r>
              <a:rPr sz="2100" spc="-330" dirty="0">
                <a:solidFill>
                  <a:srgbClr val="7EB069"/>
                </a:solidFill>
                <a:latin typeface="Arial Black"/>
                <a:cs typeface="Arial Black"/>
              </a:rPr>
              <a:t> </a:t>
            </a:r>
            <a:r>
              <a:rPr sz="2100" spc="-235" dirty="0">
                <a:solidFill>
                  <a:srgbClr val="7EB069"/>
                </a:solidFill>
                <a:latin typeface="Arial Black"/>
                <a:cs typeface="Arial Black"/>
              </a:rPr>
              <a:t>E</a:t>
            </a:r>
            <a:r>
              <a:rPr sz="2100" spc="-330" dirty="0">
                <a:solidFill>
                  <a:srgbClr val="7EB069"/>
                </a:solidFill>
                <a:latin typeface="Arial Black"/>
                <a:cs typeface="Arial Black"/>
              </a:rPr>
              <a:t> </a:t>
            </a:r>
            <a:r>
              <a:rPr sz="2100" spc="-50" dirty="0">
                <a:solidFill>
                  <a:srgbClr val="7EB069"/>
                </a:solidFill>
                <a:latin typeface="Arial Black"/>
                <a:cs typeface="Arial Black"/>
              </a:rPr>
              <a:t>R</a:t>
            </a:r>
            <a:r>
              <a:rPr sz="2100" dirty="0">
                <a:solidFill>
                  <a:srgbClr val="7EB069"/>
                </a:solidFill>
                <a:latin typeface="Arial Black"/>
                <a:cs typeface="Arial Black"/>
              </a:rPr>
              <a:t>	</a:t>
            </a:r>
            <a:r>
              <a:rPr lang="ar-EG" sz="2100" spc="-50" dirty="0">
                <a:solidFill>
                  <a:srgbClr val="7EB069"/>
                </a:solidFill>
                <a:latin typeface="Arial Black"/>
                <a:cs typeface="Arial Black"/>
              </a:rPr>
              <a:t>3</a:t>
            </a:r>
            <a:r>
              <a:rPr sz="2100" dirty="0">
                <a:solidFill>
                  <a:srgbClr val="7EB069"/>
                </a:solidFill>
                <a:latin typeface="Arial Black"/>
                <a:cs typeface="Arial Black"/>
              </a:rPr>
              <a:t>	</a:t>
            </a:r>
            <a:r>
              <a:rPr sz="2100" spc="-50" dirty="0">
                <a:solidFill>
                  <a:srgbClr val="7EB069"/>
                </a:solidFill>
                <a:latin typeface="Arial Black"/>
                <a:cs typeface="Arial Black"/>
              </a:rPr>
              <a:t>·</a:t>
            </a:r>
            <a:r>
              <a:rPr sz="2100" dirty="0">
                <a:solidFill>
                  <a:srgbClr val="7EB069"/>
                </a:solidFill>
                <a:latin typeface="Arial Black"/>
                <a:cs typeface="Arial Black"/>
              </a:rPr>
              <a:t>	</a:t>
            </a:r>
            <a:r>
              <a:rPr sz="2100" spc="-55" dirty="0">
                <a:solidFill>
                  <a:srgbClr val="7EB069"/>
                </a:solidFill>
                <a:latin typeface="Arial Black"/>
                <a:cs typeface="Arial Black"/>
              </a:rPr>
              <a:t>D</a:t>
            </a:r>
            <a:r>
              <a:rPr sz="2100" spc="-330" dirty="0">
                <a:solidFill>
                  <a:srgbClr val="7EB069"/>
                </a:solidFill>
                <a:latin typeface="Arial Black"/>
                <a:cs typeface="Arial Black"/>
              </a:rPr>
              <a:t> </a:t>
            </a:r>
            <a:r>
              <a:rPr sz="2100" spc="-190" dirty="0">
                <a:solidFill>
                  <a:srgbClr val="7EB069"/>
                </a:solidFill>
                <a:latin typeface="Arial Black"/>
                <a:cs typeface="Arial Black"/>
              </a:rPr>
              <a:t>A</a:t>
            </a:r>
            <a:r>
              <a:rPr sz="2100" spc="-330" dirty="0">
                <a:solidFill>
                  <a:srgbClr val="7EB069"/>
                </a:solidFill>
                <a:latin typeface="Arial Black"/>
                <a:cs typeface="Arial Black"/>
              </a:rPr>
              <a:t> </a:t>
            </a:r>
            <a:r>
              <a:rPr sz="2100" spc="-275" dirty="0">
                <a:solidFill>
                  <a:srgbClr val="7EB069"/>
                </a:solidFill>
                <a:latin typeface="Arial Black"/>
                <a:cs typeface="Arial Black"/>
              </a:rPr>
              <a:t>T</a:t>
            </a:r>
            <a:r>
              <a:rPr sz="2100" spc="-330" dirty="0">
                <a:solidFill>
                  <a:srgbClr val="7EB069"/>
                </a:solidFill>
                <a:latin typeface="Arial Black"/>
                <a:cs typeface="Arial Black"/>
              </a:rPr>
              <a:t> </a:t>
            </a:r>
            <a:r>
              <a:rPr sz="2100" spc="-50" dirty="0">
                <a:solidFill>
                  <a:srgbClr val="7EB069"/>
                </a:solidFill>
                <a:latin typeface="Arial Black"/>
                <a:cs typeface="Arial Black"/>
              </a:rPr>
              <a:t>A</a:t>
            </a:r>
            <a:r>
              <a:rPr sz="2100" dirty="0">
                <a:solidFill>
                  <a:srgbClr val="7EB069"/>
                </a:solidFill>
                <a:latin typeface="Arial Black"/>
                <a:cs typeface="Arial Black"/>
              </a:rPr>
              <a:t>	</a:t>
            </a:r>
            <a:r>
              <a:rPr sz="2100" spc="-160" dirty="0">
                <a:solidFill>
                  <a:srgbClr val="7EB069"/>
                </a:solidFill>
                <a:latin typeface="Arial Black"/>
                <a:cs typeface="Arial Black"/>
              </a:rPr>
              <a:t>P</a:t>
            </a:r>
            <a:r>
              <a:rPr sz="2100" spc="-330" dirty="0">
                <a:solidFill>
                  <a:srgbClr val="7EB069"/>
                </a:solidFill>
                <a:latin typeface="Arial Black"/>
                <a:cs typeface="Arial Black"/>
              </a:rPr>
              <a:t> </a:t>
            </a:r>
            <a:r>
              <a:rPr sz="2100" spc="-130" dirty="0">
                <a:solidFill>
                  <a:srgbClr val="7EB069"/>
                </a:solidFill>
                <a:latin typeface="Arial Black"/>
                <a:cs typeface="Arial Black"/>
              </a:rPr>
              <a:t>I</a:t>
            </a:r>
            <a:r>
              <a:rPr sz="2100" spc="-330" dirty="0">
                <a:solidFill>
                  <a:srgbClr val="7EB069"/>
                </a:solidFill>
                <a:latin typeface="Arial Black"/>
                <a:cs typeface="Arial Black"/>
              </a:rPr>
              <a:t> </a:t>
            </a:r>
            <a:r>
              <a:rPr sz="2100" spc="-160" dirty="0">
                <a:solidFill>
                  <a:srgbClr val="7EB069"/>
                </a:solidFill>
                <a:latin typeface="Arial Black"/>
                <a:cs typeface="Arial Black"/>
              </a:rPr>
              <a:t>P</a:t>
            </a:r>
            <a:r>
              <a:rPr sz="2100" spc="-330" dirty="0">
                <a:solidFill>
                  <a:srgbClr val="7EB069"/>
                </a:solidFill>
                <a:latin typeface="Arial Black"/>
                <a:cs typeface="Arial Black"/>
              </a:rPr>
              <a:t> </a:t>
            </a:r>
            <a:r>
              <a:rPr sz="2100" spc="-235" dirty="0">
                <a:solidFill>
                  <a:srgbClr val="7EB069"/>
                </a:solidFill>
                <a:latin typeface="Arial Black"/>
                <a:cs typeface="Arial Black"/>
              </a:rPr>
              <a:t>E</a:t>
            </a:r>
            <a:r>
              <a:rPr sz="2100" spc="-330" dirty="0">
                <a:solidFill>
                  <a:srgbClr val="7EB069"/>
                </a:solidFill>
                <a:latin typeface="Arial Black"/>
                <a:cs typeface="Arial Black"/>
              </a:rPr>
              <a:t> </a:t>
            </a:r>
            <a:r>
              <a:rPr sz="2100" spc="-204" dirty="0">
                <a:solidFill>
                  <a:srgbClr val="7EB069"/>
                </a:solidFill>
                <a:latin typeface="Arial Black"/>
                <a:cs typeface="Arial Black"/>
              </a:rPr>
              <a:t>L</a:t>
            </a:r>
            <a:r>
              <a:rPr sz="2100" spc="-325" dirty="0">
                <a:solidFill>
                  <a:srgbClr val="7EB069"/>
                </a:solidFill>
                <a:latin typeface="Arial Black"/>
                <a:cs typeface="Arial Black"/>
              </a:rPr>
              <a:t> </a:t>
            </a:r>
            <a:r>
              <a:rPr sz="2100" spc="-130" dirty="0">
                <a:solidFill>
                  <a:srgbClr val="7EB069"/>
                </a:solidFill>
                <a:latin typeface="Arial Black"/>
                <a:cs typeface="Arial Black"/>
              </a:rPr>
              <a:t>I</a:t>
            </a:r>
            <a:r>
              <a:rPr sz="2100" spc="-330" dirty="0">
                <a:solidFill>
                  <a:srgbClr val="7EB069"/>
                </a:solidFill>
                <a:latin typeface="Arial Black"/>
                <a:cs typeface="Arial Black"/>
              </a:rPr>
              <a:t> </a:t>
            </a:r>
            <a:r>
              <a:rPr sz="2100" spc="-130" dirty="0">
                <a:solidFill>
                  <a:srgbClr val="7EB069"/>
                </a:solidFill>
                <a:latin typeface="Arial Black"/>
                <a:cs typeface="Arial Black"/>
              </a:rPr>
              <a:t>N</a:t>
            </a:r>
            <a:r>
              <a:rPr sz="2100" spc="-330" dirty="0">
                <a:solidFill>
                  <a:srgbClr val="7EB069"/>
                </a:solidFill>
                <a:latin typeface="Arial Black"/>
                <a:cs typeface="Arial Black"/>
              </a:rPr>
              <a:t> </a:t>
            </a:r>
            <a:r>
              <a:rPr sz="2100" spc="-85" dirty="0">
                <a:solidFill>
                  <a:srgbClr val="7EB069"/>
                </a:solidFill>
                <a:latin typeface="Arial Black"/>
                <a:cs typeface="Arial Black"/>
              </a:rPr>
              <a:t>E</a:t>
            </a:r>
            <a:endParaRPr sz="2100" dirty="0">
              <a:latin typeface="Arial Black"/>
              <a:cs typeface="Arial Black"/>
            </a:endParaRPr>
          </a:p>
        </p:txBody>
      </p:sp>
      <p:sp>
        <p:nvSpPr>
          <p:cNvPr id="3" name="object 3" descr="$PPTXTitle"/>
          <p:cNvSpPr txBox="1">
            <a:spLocks noGrp="1"/>
          </p:cNvSpPr>
          <p:nvPr>
            <p:ph type="title"/>
          </p:nvPr>
        </p:nvSpPr>
        <p:spPr>
          <a:prstGeom prst="rect">
            <a:avLst/>
          </a:prstGeom>
        </p:spPr>
        <p:txBody>
          <a:bodyPr vert="horz" wrap="square" lIns="0" tIns="103999" rIns="0" bIns="0" rtlCol="0">
            <a:spAutoFit/>
          </a:bodyPr>
          <a:lstStyle/>
          <a:p>
            <a:pPr marL="12700">
              <a:lnSpc>
                <a:spcPct val="100000"/>
              </a:lnSpc>
              <a:spcBef>
                <a:spcPts val="100"/>
              </a:spcBef>
            </a:pPr>
            <a:r>
              <a:rPr sz="5600" spc="-335" dirty="0"/>
              <a:t>Enterprise</a:t>
            </a:r>
            <a:r>
              <a:rPr sz="5600" spc="-525" dirty="0"/>
              <a:t> </a:t>
            </a:r>
            <a:r>
              <a:rPr sz="5600" spc="-345" dirty="0"/>
              <a:t>Data</a:t>
            </a:r>
            <a:r>
              <a:rPr sz="5600" spc="-525" dirty="0"/>
              <a:t> </a:t>
            </a:r>
            <a:r>
              <a:rPr sz="5600" spc="-310" dirty="0"/>
              <a:t>Pipeline</a:t>
            </a:r>
            <a:r>
              <a:rPr sz="5600" spc="-520" dirty="0"/>
              <a:t> </a:t>
            </a:r>
            <a:r>
              <a:rPr sz="5600" spc="-1245" dirty="0"/>
              <a:t>&amp;</a:t>
            </a:r>
            <a:r>
              <a:rPr sz="5600" spc="-525" dirty="0"/>
              <a:t> </a:t>
            </a:r>
            <a:r>
              <a:rPr sz="5600" spc="-350" dirty="0"/>
              <a:t>Architecture</a:t>
            </a:r>
            <a:endParaRPr sz="5600"/>
          </a:p>
        </p:txBody>
      </p:sp>
      <p:sp>
        <p:nvSpPr>
          <p:cNvPr id="32" name="object 54">
            <a:extLst>
              <a:ext uri="{FF2B5EF4-FFF2-40B4-BE49-F238E27FC236}">
                <a16:creationId xmlns:a16="http://schemas.microsoft.com/office/drawing/2014/main" id="{9270A85E-0486-C2A9-A9EC-8AA0B07D181F}"/>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34" name="TextBox 33">
            <a:extLst>
              <a:ext uri="{FF2B5EF4-FFF2-40B4-BE49-F238E27FC236}">
                <a16:creationId xmlns:a16="http://schemas.microsoft.com/office/drawing/2014/main" id="{F263657B-E665-6CEF-0477-581259963BAE}"/>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09</a:t>
            </a:r>
            <a:endParaRPr lang="en-US" sz="2500" dirty="0"/>
          </a:p>
        </p:txBody>
      </p:sp>
      <p:pic>
        <p:nvPicPr>
          <p:cNvPr id="5" name="Picture 4">
            <a:extLst>
              <a:ext uri="{FF2B5EF4-FFF2-40B4-BE49-F238E27FC236}">
                <a16:creationId xmlns:a16="http://schemas.microsoft.com/office/drawing/2014/main" id="{B0A36C68-0707-3858-654A-3E010B464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452052"/>
            <a:ext cx="17145000" cy="731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07E00-4A67-C0D6-3206-3D139FCD5C2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E4D1523-CEC6-D397-6F01-EEC2207B0555}"/>
              </a:ext>
            </a:extLst>
          </p:cNvPr>
          <p:cNvSpPr txBox="1"/>
          <p:nvPr/>
        </p:nvSpPr>
        <p:spPr>
          <a:xfrm>
            <a:off x="947418" y="720725"/>
            <a:ext cx="10939781" cy="335989"/>
          </a:xfrm>
          <a:prstGeom prst="rect">
            <a:avLst/>
          </a:prstGeom>
        </p:spPr>
        <p:txBody>
          <a:bodyPr vert="horz" wrap="square" lIns="0" tIns="12700" rIns="0" bIns="0" rtlCol="0">
            <a:spAutoFit/>
          </a:bodyPr>
          <a:lstStyle/>
          <a:p>
            <a:pPr marL="12700">
              <a:lnSpc>
                <a:spcPct val="100000"/>
              </a:lnSpc>
              <a:spcBef>
                <a:spcPts val="100"/>
              </a:spcBef>
              <a:tabLst>
                <a:tab pos="2268220" algn="l"/>
                <a:tab pos="2565400" algn="l"/>
                <a:tab pos="3130550" algn="l"/>
                <a:tab pos="3532504" algn="l"/>
                <a:tab pos="3872865" algn="l"/>
                <a:tab pos="5189855" algn="l"/>
                <a:tab pos="5666740" algn="l"/>
                <a:tab pos="7588884" algn="l"/>
              </a:tabLst>
            </a:pPr>
            <a:r>
              <a:rPr lang="pt-BR" sz="2100" spc="-55" dirty="0">
                <a:solidFill>
                  <a:srgbClr val="7EB069"/>
                </a:solidFill>
                <a:latin typeface="Arial Black"/>
                <a:cs typeface="Arial Black"/>
              </a:rPr>
              <a:t>D</a:t>
            </a:r>
            <a:r>
              <a:rPr lang="pt-BR" sz="2100" spc="-330"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25" dirty="0">
                <a:solidFill>
                  <a:srgbClr val="7EB069"/>
                </a:solidFill>
                <a:latin typeface="Arial Black"/>
                <a:cs typeface="Arial Black"/>
              </a:rPr>
              <a:t> </a:t>
            </a:r>
            <a:r>
              <a:rPr lang="pt-BR" sz="2100" spc="-235" dirty="0">
                <a:solidFill>
                  <a:srgbClr val="7EB069"/>
                </a:solidFill>
                <a:latin typeface="Arial Black"/>
                <a:cs typeface="Arial Black"/>
              </a:rPr>
              <a:t>S</a:t>
            </a:r>
            <a:r>
              <a:rPr lang="pt-BR" sz="2100" spc="-330" dirty="0">
                <a:solidFill>
                  <a:srgbClr val="7EB069"/>
                </a:solidFill>
                <a:latin typeface="Arial Black"/>
                <a:cs typeface="Arial Black"/>
              </a:rPr>
              <a:t> </a:t>
            </a:r>
            <a:r>
              <a:rPr lang="pt-BR" sz="2100" spc="-105" dirty="0">
                <a:solidFill>
                  <a:srgbClr val="7EB069"/>
                </a:solidFill>
                <a:latin typeface="Arial Black"/>
                <a:cs typeface="Arial Black"/>
              </a:rPr>
              <a:t>H</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B</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30" dirty="0">
                <a:solidFill>
                  <a:srgbClr val="7EB069"/>
                </a:solidFill>
                <a:latin typeface="Arial Black"/>
                <a:cs typeface="Arial Black"/>
              </a:rPr>
              <a:t> </a:t>
            </a:r>
            <a:r>
              <a:rPr lang="pt-BR" sz="2100" spc="-254" dirty="0">
                <a:solidFill>
                  <a:srgbClr val="7EB069"/>
                </a:solidFill>
                <a:latin typeface="Arial Black"/>
                <a:cs typeface="Arial Black"/>
              </a:rPr>
              <a:t>R</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D</a:t>
            </a:r>
            <a:r>
              <a:rPr lang="pt-BR" sz="2100" dirty="0">
                <a:solidFill>
                  <a:srgbClr val="7EB069"/>
                </a:solidFill>
                <a:latin typeface="Arial Black"/>
                <a:cs typeface="Arial Black"/>
              </a:rPr>
              <a:t>	</a:t>
            </a:r>
            <a:r>
              <a:rPr lang="pt-BR" sz="2100" spc="-345" dirty="0">
                <a:solidFill>
                  <a:srgbClr val="7EB069"/>
                </a:solidFill>
                <a:latin typeface="Arial Black"/>
                <a:cs typeface="Arial Black"/>
              </a:rPr>
              <a:t>1</a:t>
            </a:r>
            <a:r>
              <a:rPr lang="pt-BR" sz="210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30" dirty="0">
                <a:solidFill>
                  <a:srgbClr val="7EB069"/>
                </a:solidFill>
                <a:latin typeface="Arial Black"/>
                <a:cs typeface="Arial Black"/>
              </a:rPr>
              <a:t> </a:t>
            </a:r>
            <a:r>
              <a:rPr lang="pt-BR" sz="2100" spc="-50" dirty="0">
                <a:solidFill>
                  <a:srgbClr val="7EB069"/>
                </a:solidFill>
                <a:latin typeface="Arial Black"/>
                <a:cs typeface="Arial Black"/>
              </a:rPr>
              <a:t>F</a:t>
            </a:r>
            <a:r>
              <a:rPr lang="pt-BR" sz="2100" dirty="0">
                <a:solidFill>
                  <a:srgbClr val="7EB069"/>
                </a:solidFill>
                <a:latin typeface="Arial Black"/>
                <a:cs typeface="Arial Black"/>
              </a:rPr>
              <a:t>	</a:t>
            </a:r>
            <a:r>
              <a:rPr lang="ar-EG" sz="2100" spc="-400" dirty="0">
                <a:solidFill>
                  <a:srgbClr val="7EB069"/>
                </a:solidFill>
                <a:latin typeface="Arial Black"/>
                <a:cs typeface="Arial Black"/>
              </a:rPr>
              <a:t>4</a:t>
            </a:r>
            <a:r>
              <a:rPr lang="pt-BR" sz="2100" dirty="0">
                <a:solidFill>
                  <a:srgbClr val="7EB069"/>
                </a:solidFill>
                <a:latin typeface="Arial Black"/>
                <a:cs typeface="Arial Black"/>
              </a:rPr>
              <a:t>	</a:t>
            </a:r>
            <a:r>
              <a:rPr lang="pt-BR" sz="2100" spc="-50" dirty="0">
                <a:solidFill>
                  <a:srgbClr val="7EB069"/>
                </a:solidFill>
                <a:latin typeface="Arial Black"/>
                <a:cs typeface="Arial Black"/>
              </a:rPr>
              <a:t>·</a:t>
            </a:r>
            <a:r>
              <a:rPr lang="pt-BR" sz="2100" dirty="0">
                <a:solidFill>
                  <a:srgbClr val="7EB069"/>
                </a:solidFill>
                <a:latin typeface="Arial Black"/>
                <a:cs typeface="Arial Black"/>
              </a:rPr>
              <a:t>	</a:t>
            </a:r>
            <a:r>
              <a:rPr lang="pt-BR" sz="2100" spc="-160" dirty="0">
                <a:solidFill>
                  <a:srgbClr val="7EB069"/>
                </a:solidFill>
                <a:latin typeface="Arial Black"/>
                <a:cs typeface="Arial Black"/>
              </a:rPr>
              <a:t>P</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155" dirty="0">
                <a:solidFill>
                  <a:srgbClr val="7EB069"/>
                </a:solidFill>
                <a:latin typeface="Arial Black"/>
                <a:cs typeface="Arial Black"/>
              </a:rPr>
              <a:t>W</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R</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B</a:t>
            </a:r>
            <a:r>
              <a:rPr lang="pt-BR" sz="2100" spc="-330" dirty="0">
                <a:solidFill>
                  <a:srgbClr val="7EB069"/>
                </a:solidFill>
                <a:latin typeface="Arial Black"/>
                <a:cs typeface="Arial Black"/>
              </a:rPr>
              <a:t> </a:t>
            </a:r>
            <a:r>
              <a:rPr lang="pt-BR" sz="2100" spc="-50" dirty="0">
                <a:solidFill>
                  <a:srgbClr val="7EB069"/>
                </a:solidFill>
                <a:latin typeface="Arial Black"/>
                <a:cs typeface="Arial Black"/>
              </a:rPr>
              <a:t>I</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C</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65" dirty="0">
                <a:solidFill>
                  <a:srgbClr val="7EB069"/>
                </a:solidFill>
                <a:latin typeface="Arial Black"/>
                <a:cs typeface="Arial Black"/>
              </a:rPr>
              <a:t>M</a:t>
            </a:r>
            <a:r>
              <a:rPr lang="pt-BR" sz="2100" spc="-330" dirty="0">
                <a:solidFill>
                  <a:srgbClr val="7EB069"/>
                </a:solidFill>
                <a:latin typeface="Arial Black"/>
                <a:cs typeface="Arial Black"/>
              </a:rPr>
              <a:t> </a:t>
            </a:r>
            <a:r>
              <a:rPr lang="pt-BR" sz="2100" spc="-65" dirty="0">
                <a:solidFill>
                  <a:srgbClr val="7EB069"/>
                </a:solidFill>
                <a:latin typeface="Arial Black"/>
                <a:cs typeface="Arial Black"/>
              </a:rPr>
              <a:t>M</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N</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D</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C</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N</a:t>
            </a:r>
            <a:r>
              <a:rPr lang="pt-BR" sz="2100" spc="-325" dirty="0">
                <a:solidFill>
                  <a:srgbClr val="7EB069"/>
                </a:solidFill>
                <a:latin typeface="Arial Black"/>
                <a:cs typeface="Arial Black"/>
              </a:rPr>
              <a:t> </a:t>
            </a:r>
            <a:r>
              <a:rPr lang="pt-BR" sz="2100" spc="-275" dirty="0">
                <a:solidFill>
                  <a:srgbClr val="7EB069"/>
                </a:solidFill>
                <a:latin typeface="Arial Black"/>
                <a:cs typeface="Arial Black"/>
              </a:rPr>
              <a:t>T</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25" dirty="0">
                <a:solidFill>
                  <a:srgbClr val="7EB069"/>
                </a:solidFill>
                <a:latin typeface="Arial Black"/>
                <a:cs typeface="Arial Black"/>
              </a:rPr>
              <a:t> </a:t>
            </a:r>
            <a:r>
              <a:rPr lang="pt-BR" sz="2100" spc="-125" dirty="0">
                <a:solidFill>
                  <a:srgbClr val="7EB069"/>
                </a:solidFill>
                <a:latin typeface="Arial Black"/>
                <a:cs typeface="Arial Black"/>
              </a:rPr>
              <a:t>R</a:t>
            </a:r>
            <a:endParaRPr lang="pt-BR" sz="2100" dirty="0">
              <a:latin typeface="Arial Black"/>
              <a:cs typeface="Arial Black"/>
            </a:endParaRPr>
          </a:p>
        </p:txBody>
      </p:sp>
      <p:pic>
        <p:nvPicPr>
          <p:cNvPr id="7" name="Picture 6">
            <a:extLst>
              <a:ext uri="{FF2B5EF4-FFF2-40B4-BE49-F238E27FC236}">
                <a16:creationId xmlns:a16="http://schemas.microsoft.com/office/drawing/2014/main" id="{410A95E2-29D4-8D16-D709-ECD704528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092" y="1367155"/>
            <a:ext cx="17397496" cy="8729345"/>
          </a:xfrm>
          <a:prstGeom prst="rect">
            <a:avLst/>
          </a:prstGeom>
        </p:spPr>
      </p:pic>
      <p:sp>
        <p:nvSpPr>
          <p:cNvPr id="9" name="object 54">
            <a:extLst>
              <a:ext uri="{FF2B5EF4-FFF2-40B4-BE49-F238E27FC236}">
                <a16:creationId xmlns:a16="http://schemas.microsoft.com/office/drawing/2014/main" id="{7EF0355A-A957-085C-4D16-2254DC723322}"/>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11" name="TextBox 10">
            <a:extLst>
              <a:ext uri="{FF2B5EF4-FFF2-40B4-BE49-F238E27FC236}">
                <a16:creationId xmlns:a16="http://schemas.microsoft.com/office/drawing/2014/main" id="{0B6D9647-A98E-9E75-DBEB-14058EFC261D}"/>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10</a:t>
            </a:r>
            <a:endParaRPr lang="en-US" sz="2500" dirty="0"/>
          </a:p>
        </p:txBody>
      </p:sp>
    </p:spTree>
    <p:extLst>
      <p:ext uri="{BB962C8B-B14F-4D97-AF65-F5344CB8AC3E}">
        <p14:creationId xmlns:p14="http://schemas.microsoft.com/office/powerpoint/2010/main" val="2342730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30C1C-C49B-7193-38B5-5473BBB4865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BA60104-2B73-C9C2-60E1-2C6D60D7AC1C}"/>
              </a:ext>
            </a:extLst>
          </p:cNvPr>
          <p:cNvSpPr txBox="1"/>
          <p:nvPr/>
        </p:nvSpPr>
        <p:spPr>
          <a:xfrm>
            <a:off x="947418" y="720725"/>
            <a:ext cx="10939781" cy="335989"/>
          </a:xfrm>
          <a:prstGeom prst="rect">
            <a:avLst/>
          </a:prstGeom>
        </p:spPr>
        <p:txBody>
          <a:bodyPr vert="horz" wrap="square" lIns="0" tIns="12700" rIns="0" bIns="0" rtlCol="0">
            <a:spAutoFit/>
          </a:bodyPr>
          <a:lstStyle/>
          <a:p>
            <a:pPr marL="12700">
              <a:lnSpc>
                <a:spcPct val="100000"/>
              </a:lnSpc>
              <a:spcBef>
                <a:spcPts val="100"/>
              </a:spcBef>
              <a:tabLst>
                <a:tab pos="2268220" algn="l"/>
                <a:tab pos="2565400" algn="l"/>
                <a:tab pos="3130550" algn="l"/>
                <a:tab pos="3532504" algn="l"/>
                <a:tab pos="3872865" algn="l"/>
                <a:tab pos="5189855" algn="l"/>
                <a:tab pos="5666740" algn="l"/>
                <a:tab pos="7588884" algn="l"/>
              </a:tabLst>
            </a:pPr>
            <a:r>
              <a:rPr lang="pt-BR" sz="2100" spc="-55" dirty="0">
                <a:solidFill>
                  <a:srgbClr val="7EB069"/>
                </a:solidFill>
                <a:latin typeface="Arial Black"/>
                <a:cs typeface="Arial Black"/>
              </a:rPr>
              <a:t>D</a:t>
            </a:r>
            <a:r>
              <a:rPr lang="pt-BR" sz="2100" spc="-330"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25" dirty="0">
                <a:solidFill>
                  <a:srgbClr val="7EB069"/>
                </a:solidFill>
                <a:latin typeface="Arial Black"/>
                <a:cs typeface="Arial Black"/>
              </a:rPr>
              <a:t> </a:t>
            </a:r>
            <a:r>
              <a:rPr lang="pt-BR" sz="2100" spc="-235" dirty="0">
                <a:solidFill>
                  <a:srgbClr val="7EB069"/>
                </a:solidFill>
                <a:latin typeface="Arial Black"/>
                <a:cs typeface="Arial Black"/>
              </a:rPr>
              <a:t>S</a:t>
            </a:r>
            <a:r>
              <a:rPr lang="pt-BR" sz="2100" spc="-330" dirty="0">
                <a:solidFill>
                  <a:srgbClr val="7EB069"/>
                </a:solidFill>
                <a:latin typeface="Arial Black"/>
                <a:cs typeface="Arial Black"/>
              </a:rPr>
              <a:t> </a:t>
            </a:r>
            <a:r>
              <a:rPr lang="pt-BR" sz="2100" spc="-105" dirty="0">
                <a:solidFill>
                  <a:srgbClr val="7EB069"/>
                </a:solidFill>
                <a:latin typeface="Arial Black"/>
                <a:cs typeface="Arial Black"/>
              </a:rPr>
              <a:t>H</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B</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30" dirty="0">
                <a:solidFill>
                  <a:srgbClr val="7EB069"/>
                </a:solidFill>
                <a:latin typeface="Arial Black"/>
                <a:cs typeface="Arial Black"/>
              </a:rPr>
              <a:t> </a:t>
            </a:r>
            <a:r>
              <a:rPr lang="pt-BR" sz="2100" spc="-254" dirty="0">
                <a:solidFill>
                  <a:srgbClr val="7EB069"/>
                </a:solidFill>
                <a:latin typeface="Arial Black"/>
                <a:cs typeface="Arial Black"/>
              </a:rPr>
              <a:t>R</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D</a:t>
            </a:r>
            <a:r>
              <a:rPr lang="pt-BR" sz="2100" dirty="0">
                <a:solidFill>
                  <a:srgbClr val="7EB069"/>
                </a:solidFill>
                <a:latin typeface="Arial Black"/>
                <a:cs typeface="Arial Black"/>
              </a:rPr>
              <a:t>	</a:t>
            </a:r>
            <a:r>
              <a:rPr lang="ar-EG" sz="2100" spc="-345" dirty="0">
                <a:solidFill>
                  <a:srgbClr val="7EB069"/>
                </a:solidFill>
                <a:latin typeface="Arial Black"/>
                <a:cs typeface="Arial Black"/>
              </a:rPr>
              <a:t>2</a:t>
            </a:r>
            <a:r>
              <a:rPr lang="pt-BR" sz="210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30" dirty="0">
                <a:solidFill>
                  <a:srgbClr val="7EB069"/>
                </a:solidFill>
                <a:latin typeface="Arial Black"/>
                <a:cs typeface="Arial Black"/>
              </a:rPr>
              <a:t> </a:t>
            </a:r>
            <a:r>
              <a:rPr lang="pt-BR" sz="2100" spc="-50" dirty="0">
                <a:solidFill>
                  <a:srgbClr val="7EB069"/>
                </a:solidFill>
                <a:latin typeface="Arial Black"/>
                <a:cs typeface="Arial Black"/>
              </a:rPr>
              <a:t>F</a:t>
            </a:r>
            <a:r>
              <a:rPr lang="pt-BR" sz="2100" dirty="0">
                <a:solidFill>
                  <a:srgbClr val="7EB069"/>
                </a:solidFill>
                <a:latin typeface="Arial Black"/>
                <a:cs typeface="Arial Black"/>
              </a:rPr>
              <a:t>	</a:t>
            </a:r>
            <a:r>
              <a:rPr lang="ar-EG" sz="2100" spc="-400" dirty="0">
                <a:solidFill>
                  <a:srgbClr val="7EB069"/>
                </a:solidFill>
                <a:latin typeface="Arial Black"/>
                <a:cs typeface="Arial Black"/>
              </a:rPr>
              <a:t>4</a:t>
            </a:r>
            <a:r>
              <a:rPr lang="pt-BR" sz="2100" dirty="0">
                <a:solidFill>
                  <a:srgbClr val="7EB069"/>
                </a:solidFill>
                <a:latin typeface="Arial Black"/>
                <a:cs typeface="Arial Black"/>
              </a:rPr>
              <a:t>	</a:t>
            </a:r>
            <a:r>
              <a:rPr lang="pt-BR" sz="2100" spc="-50" dirty="0">
                <a:solidFill>
                  <a:srgbClr val="7EB069"/>
                </a:solidFill>
                <a:latin typeface="Arial Black"/>
                <a:cs typeface="Arial Black"/>
              </a:rPr>
              <a:t>·</a:t>
            </a:r>
            <a:r>
              <a:rPr lang="pt-BR" sz="2100" dirty="0">
                <a:solidFill>
                  <a:srgbClr val="7EB069"/>
                </a:solidFill>
                <a:latin typeface="Arial Black"/>
                <a:cs typeface="Arial Black"/>
              </a:rPr>
              <a:t>	</a:t>
            </a:r>
            <a:r>
              <a:rPr lang="pt-BR" sz="2100" spc="-160" dirty="0">
                <a:solidFill>
                  <a:srgbClr val="7EB069"/>
                </a:solidFill>
                <a:latin typeface="Arial Black"/>
                <a:cs typeface="Arial Black"/>
              </a:rPr>
              <a:t>P</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155" dirty="0">
                <a:solidFill>
                  <a:srgbClr val="7EB069"/>
                </a:solidFill>
                <a:latin typeface="Arial Black"/>
                <a:cs typeface="Arial Black"/>
              </a:rPr>
              <a:t>W</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R</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B</a:t>
            </a:r>
            <a:r>
              <a:rPr lang="pt-BR" sz="2100" spc="-330" dirty="0">
                <a:solidFill>
                  <a:srgbClr val="7EB069"/>
                </a:solidFill>
                <a:latin typeface="Arial Black"/>
                <a:cs typeface="Arial Black"/>
              </a:rPr>
              <a:t> </a:t>
            </a:r>
            <a:r>
              <a:rPr lang="pt-BR" sz="2100" spc="-50" dirty="0">
                <a:solidFill>
                  <a:srgbClr val="7EB069"/>
                </a:solidFill>
                <a:latin typeface="Arial Black"/>
                <a:cs typeface="Arial Black"/>
              </a:rPr>
              <a:t>I</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C</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65" dirty="0">
                <a:solidFill>
                  <a:srgbClr val="7EB069"/>
                </a:solidFill>
                <a:latin typeface="Arial Black"/>
                <a:cs typeface="Arial Black"/>
              </a:rPr>
              <a:t>M</a:t>
            </a:r>
            <a:r>
              <a:rPr lang="pt-BR" sz="2100" spc="-330" dirty="0">
                <a:solidFill>
                  <a:srgbClr val="7EB069"/>
                </a:solidFill>
                <a:latin typeface="Arial Black"/>
                <a:cs typeface="Arial Black"/>
              </a:rPr>
              <a:t> </a:t>
            </a:r>
            <a:r>
              <a:rPr lang="pt-BR" sz="2100" spc="-65" dirty="0">
                <a:solidFill>
                  <a:srgbClr val="7EB069"/>
                </a:solidFill>
                <a:latin typeface="Arial Black"/>
                <a:cs typeface="Arial Black"/>
              </a:rPr>
              <a:t>M</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N</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D</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C</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N</a:t>
            </a:r>
            <a:r>
              <a:rPr lang="pt-BR" sz="2100" spc="-325" dirty="0">
                <a:solidFill>
                  <a:srgbClr val="7EB069"/>
                </a:solidFill>
                <a:latin typeface="Arial Black"/>
                <a:cs typeface="Arial Black"/>
              </a:rPr>
              <a:t> </a:t>
            </a:r>
            <a:r>
              <a:rPr lang="pt-BR" sz="2100" spc="-275" dirty="0">
                <a:solidFill>
                  <a:srgbClr val="7EB069"/>
                </a:solidFill>
                <a:latin typeface="Arial Black"/>
                <a:cs typeface="Arial Black"/>
              </a:rPr>
              <a:t>T</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25" dirty="0">
                <a:solidFill>
                  <a:srgbClr val="7EB069"/>
                </a:solidFill>
                <a:latin typeface="Arial Black"/>
                <a:cs typeface="Arial Black"/>
              </a:rPr>
              <a:t> </a:t>
            </a:r>
            <a:r>
              <a:rPr lang="pt-BR" sz="2100" spc="-125" dirty="0">
                <a:solidFill>
                  <a:srgbClr val="7EB069"/>
                </a:solidFill>
                <a:latin typeface="Arial Black"/>
                <a:cs typeface="Arial Black"/>
              </a:rPr>
              <a:t>R</a:t>
            </a:r>
            <a:endParaRPr lang="pt-BR" sz="2100" dirty="0">
              <a:latin typeface="Arial Black"/>
              <a:cs typeface="Arial Black"/>
            </a:endParaRPr>
          </a:p>
        </p:txBody>
      </p:sp>
      <p:pic>
        <p:nvPicPr>
          <p:cNvPr id="4" name="Picture 3">
            <a:extLst>
              <a:ext uri="{FF2B5EF4-FFF2-40B4-BE49-F238E27FC236}">
                <a16:creationId xmlns:a16="http://schemas.microsoft.com/office/drawing/2014/main" id="{00A33C5E-7E12-A40A-FBA1-4352B35644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333500"/>
            <a:ext cx="17526000" cy="8763000"/>
          </a:xfrm>
          <a:prstGeom prst="rect">
            <a:avLst/>
          </a:prstGeom>
        </p:spPr>
      </p:pic>
      <p:sp>
        <p:nvSpPr>
          <p:cNvPr id="6" name="object 54">
            <a:extLst>
              <a:ext uri="{FF2B5EF4-FFF2-40B4-BE49-F238E27FC236}">
                <a16:creationId xmlns:a16="http://schemas.microsoft.com/office/drawing/2014/main" id="{557295EE-B847-DFB7-30C7-BC49089D05CA}"/>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8" name="TextBox 7">
            <a:extLst>
              <a:ext uri="{FF2B5EF4-FFF2-40B4-BE49-F238E27FC236}">
                <a16:creationId xmlns:a16="http://schemas.microsoft.com/office/drawing/2014/main" id="{3841DEC1-E362-12EB-CA0F-06C4C5ABDD80}"/>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11</a:t>
            </a:r>
            <a:endParaRPr lang="en-US" sz="2500" dirty="0"/>
          </a:p>
        </p:txBody>
      </p:sp>
    </p:spTree>
    <p:extLst>
      <p:ext uri="{BB962C8B-B14F-4D97-AF65-F5344CB8AC3E}">
        <p14:creationId xmlns:p14="http://schemas.microsoft.com/office/powerpoint/2010/main" val="118001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EDE91-9271-0BC6-0017-3BF3C3A3974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A44D271-E2D4-542F-BC7B-61FF34370267}"/>
              </a:ext>
            </a:extLst>
          </p:cNvPr>
          <p:cNvSpPr txBox="1"/>
          <p:nvPr/>
        </p:nvSpPr>
        <p:spPr>
          <a:xfrm>
            <a:off x="947418" y="720725"/>
            <a:ext cx="10939781" cy="335989"/>
          </a:xfrm>
          <a:prstGeom prst="rect">
            <a:avLst/>
          </a:prstGeom>
        </p:spPr>
        <p:txBody>
          <a:bodyPr vert="horz" wrap="square" lIns="0" tIns="12700" rIns="0" bIns="0" rtlCol="0">
            <a:spAutoFit/>
          </a:bodyPr>
          <a:lstStyle/>
          <a:p>
            <a:pPr marL="12700">
              <a:lnSpc>
                <a:spcPct val="100000"/>
              </a:lnSpc>
              <a:spcBef>
                <a:spcPts val="100"/>
              </a:spcBef>
              <a:tabLst>
                <a:tab pos="2268220" algn="l"/>
                <a:tab pos="2565400" algn="l"/>
                <a:tab pos="3130550" algn="l"/>
                <a:tab pos="3532504" algn="l"/>
                <a:tab pos="3872865" algn="l"/>
                <a:tab pos="5189855" algn="l"/>
                <a:tab pos="5666740" algn="l"/>
                <a:tab pos="7588884" algn="l"/>
              </a:tabLst>
            </a:pPr>
            <a:r>
              <a:rPr lang="pt-BR" sz="2100" spc="-55" dirty="0">
                <a:solidFill>
                  <a:srgbClr val="7EB069"/>
                </a:solidFill>
                <a:latin typeface="Arial Black"/>
                <a:cs typeface="Arial Black"/>
              </a:rPr>
              <a:t>D</a:t>
            </a:r>
            <a:r>
              <a:rPr lang="pt-BR" sz="2100" spc="-330"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25" dirty="0">
                <a:solidFill>
                  <a:srgbClr val="7EB069"/>
                </a:solidFill>
                <a:latin typeface="Arial Black"/>
                <a:cs typeface="Arial Black"/>
              </a:rPr>
              <a:t> </a:t>
            </a:r>
            <a:r>
              <a:rPr lang="pt-BR" sz="2100" spc="-235" dirty="0">
                <a:solidFill>
                  <a:srgbClr val="7EB069"/>
                </a:solidFill>
                <a:latin typeface="Arial Black"/>
                <a:cs typeface="Arial Black"/>
              </a:rPr>
              <a:t>S</a:t>
            </a:r>
            <a:r>
              <a:rPr lang="pt-BR" sz="2100" spc="-330" dirty="0">
                <a:solidFill>
                  <a:srgbClr val="7EB069"/>
                </a:solidFill>
                <a:latin typeface="Arial Black"/>
                <a:cs typeface="Arial Black"/>
              </a:rPr>
              <a:t> </a:t>
            </a:r>
            <a:r>
              <a:rPr lang="pt-BR" sz="2100" spc="-105" dirty="0">
                <a:solidFill>
                  <a:srgbClr val="7EB069"/>
                </a:solidFill>
                <a:latin typeface="Arial Black"/>
                <a:cs typeface="Arial Black"/>
              </a:rPr>
              <a:t>H</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B</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30" dirty="0">
                <a:solidFill>
                  <a:srgbClr val="7EB069"/>
                </a:solidFill>
                <a:latin typeface="Arial Black"/>
                <a:cs typeface="Arial Black"/>
              </a:rPr>
              <a:t> </a:t>
            </a:r>
            <a:r>
              <a:rPr lang="pt-BR" sz="2100" spc="-254" dirty="0">
                <a:solidFill>
                  <a:srgbClr val="7EB069"/>
                </a:solidFill>
                <a:latin typeface="Arial Black"/>
                <a:cs typeface="Arial Black"/>
              </a:rPr>
              <a:t>R</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D</a:t>
            </a:r>
            <a:r>
              <a:rPr lang="pt-BR" sz="2100" dirty="0">
                <a:solidFill>
                  <a:srgbClr val="7EB069"/>
                </a:solidFill>
                <a:latin typeface="Arial Black"/>
                <a:cs typeface="Arial Black"/>
              </a:rPr>
              <a:t>	</a:t>
            </a:r>
            <a:r>
              <a:rPr lang="ar-EG" sz="2100" spc="-345" dirty="0">
                <a:solidFill>
                  <a:srgbClr val="7EB069"/>
                </a:solidFill>
                <a:latin typeface="Arial Black"/>
                <a:cs typeface="Arial Black"/>
              </a:rPr>
              <a:t>3</a:t>
            </a:r>
            <a:r>
              <a:rPr lang="pt-BR" sz="210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30" dirty="0">
                <a:solidFill>
                  <a:srgbClr val="7EB069"/>
                </a:solidFill>
                <a:latin typeface="Arial Black"/>
                <a:cs typeface="Arial Black"/>
              </a:rPr>
              <a:t> </a:t>
            </a:r>
            <a:r>
              <a:rPr lang="pt-BR" sz="2100" spc="-50" dirty="0">
                <a:solidFill>
                  <a:srgbClr val="7EB069"/>
                </a:solidFill>
                <a:latin typeface="Arial Black"/>
                <a:cs typeface="Arial Black"/>
              </a:rPr>
              <a:t>F</a:t>
            </a:r>
            <a:r>
              <a:rPr lang="pt-BR" sz="2100" dirty="0">
                <a:solidFill>
                  <a:srgbClr val="7EB069"/>
                </a:solidFill>
                <a:latin typeface="Arial Black"/>
                <a:cs typeface="Arial Black"/>
              </a:rPr>
              <a:t>	</a:t>
            </a:r>
            <a:r>
              <a:rPr lang="ar-EG" sz="2100" spc="-400" dirty="0">
                <a:solidFill>
                  <a:srgbClr val="7EB069"/>
                </a:solidFill>
                <a:latin typeface="Arial Black"/>
                <a:cs typeface="Arial Black"/>
              </a:rPr>
              <a:t>4</a:t>
            </a:r>
            <a:r>
              <a:rPr lang="pt-BR" sz="2100" dirty="0">
                <a:solidFill>
                  <a:srgbClr val="7EB069"/>
                </a:solidFill>
                <a:latin typeface="Arial Black"/>
                <a:cs typeface="Arial Black"/>
              </a:rPr>
              <a:t>	</a:t>
            </a:r>
            <a:r>
              <a:rPr lang="pt-BR" sz="2100" spc="-50" dirty="0">
                <a:solidFill>
                  <a:srgbClr val="7EB069"/>
                </a:solidFill>
                <a:latin typeface="Arial Black"/>
                <a:cs typeface="Arial Black"/>
              </a:rPr>
              <a:t>·</a:t>
            </a:r>
            <a:r>
              <a:rPr lang="pt-BR" sz="2100" dirty="0">
                <a:solidFill>
                  <a:srgbClr val="7EB069"/>
                </a:solidFill>
                <a:latin typeface="Arial Black"/>
                <a:cs typeface="Arial Black"/>
              </a:rPr>
              <a:t>	</a:t>
            </a:r>
            <a:r>
              <a:rPr lang="pt-BR" sz="2100" spc="-160" dirty="0">
                <a:solidFill>
                  <a:srgbClr val="7EB069"/>
                </a:solidFill>
                <a:latin typeface="Arial Black"/>
                <a:cs typeface="Arial Black"/>
              </a:rPr>
              <a:t>P</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155" dirty="0">
                <a:solidFill>
                  <a:srgbClr val="7EB069"/>
                </a:solidFill>
                <a:latin typeface="Arial Black"/>
                <a:cs typeface="Arial Black"/>
              </a:rPr>
              <a:t>W</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R</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B</a:t>
            </a:r>
            <a:r>
              <a:rPr lang="pt-BR" sz="2100" spc="-330" dirty="0">
                <a:solidFill>
                  <a:srgbClr val="7EB069"/>
                </a:solidFill>
                <a:latin typeface="Arial Black"/>
                <a:cs typeface="Arial Black"/>
              </a:rPr>
              <a:t> </a:t>
            </a:r>
            <a:r>
              <a:rPr lang="pt-BR" sz="2100" spc="-50" dirty="0">
                <a:solidFill>
                  <a:srgbClr val="7EB069"/>
                </a:solidFill>
                <a:latin typeface="Arial Black"/>
                <a:cs typeface="Arial Black"/>
              </a:rPr>
              <a:t>I</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C</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65" dirty="0">
                <a:solidFill>
                  <a:srgbClr val="7EB069"/>
                </a:solidFill>
                <a:latin typeface="Arial Black"/>
                <a:cs typeface="Arial Black"/>
              </a:rPr>
              <a:t>M</a:t>
            </a:r>
            <a:r>
              <a:rPr lang="pt-BR" sz="2100" spc="-330" dirty="0">
                <a:solidFill>
                  <a:srgbClr val="7EB069"/>
                </a:solidFill>
                <a:latin typeface="Arial Black"/>
                <a:cs typeface="Arial Black"/>
              </a:rPr>
              <a:t> </a:t>
            </a:r>
            <a:r>
              <a:rPr lang="pt-BR" sz="2100" spc="-65" dirty="0">
                <a:solidFill>
                  <a:srgbClr val="7EB069"/>
                </a:solidFill>
                <a:latin typeface="Arial Black"/>
                <a:cs typeface="Arial Black"/>
              </a:rPr>
              <a:t>M</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N</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D</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C</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N</a:t>
            </a:r>
            <a:r>
              <a:rPr lang="pt-BR" sz="2100" spc="-325" dirty="0">
                <a:solidFill>
                  <a:srgbClr val="7EB069"/>
                </a:solidFill>
                <a:latin typeface="Arial Black"/>
                <a:cs typeface="Arial Black"/>
              </a:rPr>
              <a:t> </a:t>
            </a:r>
            <a:r>
              <a:rPr lang="pt-BR" sz="2100" spc="-275" dirty="0">
                <a:solidFill>
                  <a:srgbClr val="7EB069"/>
                </a:solidFill>
                <a:latin typeface="Arial Black"/>
                <a:cs typeface="Arial Black"/>
              </a:rPr>
              <a:t>T</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25" dirty="0">
                <a:solidFill>
                  <a:srgbClr val="7EB069"/>
                </a:solidFill>
                <a:latin typeface="Arial Black"/>
                <a:cs typeface="Arial Black"/>
              </a:rPr>
              <a:t> </a:t>
            </a:r>
            <a:r>
              <a:rPr lang="pt-BR" sz="2100" spc="-125" dirty="0">
                <a:solidFill>
                  <a:srgbClr val="7EB069"/>
                </a:solidFill>
                <a:latin typeface="Arial Black"/>
                <a:cs typeface="Arial Black"/>
              </a:rPr>
              <a:t>R</a:t>
            </a:r>
            <a:endParaRPr lang="pt-BR" sz="2100" dirty="0">
              <a:latin typeface="Arial Black"/>
              <a:cs typeface="Arial Black"/>
            </a:endParaRPr>
          </a:p>
        </p:txBody>
      </p:sp>
      <p:pic>
        <p:nvPicPr>
          <p:cNvPr id="4" name="Picture 3">
            <a:extLst>
              <a:ext uri="{FF2B5EF4-FFF2-40B4-BE49-F238E27FC236}">
                <a16:creationId xmlns:a16="http://schemas.microsoft.com/office/drawing/2014/main" id="{DAA4AAD0-DCD2-968D-51A2-ECDD0A353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485900"/>
            <a:ext cx="17449800" cy="8382000"/>
          </a:xfrm>
          <a:prstGeom prst="rect">
            <a:avLst/>
          </a:prstGeom>
        </p:spPr>
      </p:pic>
      <p:sp>
        <p:nvSpPr>
          <p:cNvPr id="6" name="object 54">
            <a:extLst>
              <a:ext uri="{FF2B5EF4-FFF2-40B4-BE49-F238E27FC236}">
                <a16:creationId xmlns:a16="http://schemas.microsoft.com/office/drawing/2014/main" id="{4453AEB7-4A73-8228-AFD8-77AA756B5F38}"/>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8" name="TextBox 7">
            <a:extLst>
              <a:ext uri="{FF2B5EF4-FFF2-40B4-BE49-F238E27FC236}">
                <a16:creationId xmlns:a16="http://schemas.microsoft.com/office/drawing/2014/main" id="{FF11787D-29F3-49CB-92BB-2A5DB23CD2B2}"/>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12</a:t>
            </a:r>
            <a:endParaRPr lang="en-US" sz="2500" dirty="0"/>
          </a:p>
        </p:txBody>
      </p:sp>
    </p:spTree>
    <p:extLst>
      <p:ext uri="{BB962C8B-B14F-4D97-AF65-F5344CB8AC3E}">
        <p14:creationId xmlns:p14="http://schemas.microsoft.com/office/powerpoint/2010/main" val="3045500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AED8C-C8DF-7556-CBC2-46DBE532717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CBBFB1F-9000-B578-8A2E-77A0E462A9ED}"/>
              </a:ext>
            </a:extLst>
          </p:cNvPr>
          <p:cNvSpPr txBox="1"/>
          <p:nvPr/>
        </p:nvSpPr>
        <p:spPr>
          <a:xfrm>
            <a:off x="947418" y="720725"/>
            <a:ext cx="10939781" cy="335989"/>
          </a:xfrm>
          <a:prstGeom prst="rect">
            <a:avLst/>
          </a:prstGeom>
        </p:spPr>
        <p:txBody>
          <a:bodyPr vert="horz" wrap="square" lIns="0" tIns="12700" rIns="0" bIns="0" rtlCol="0">
            <a:spAutoFit/>
          </a:bodyPr>
          <a:lstStyle/>
          <a:p>
            <a:pPr marL="12700">
              <a:lnSpc>
                <a:spcPct val="100000"/>
              </a:lnSpc>
              <a:spcBef>
                <a:spcPts val="100"/>
              </a:spcBef>
              <a:tabLst>
                <a:tab pos="2268220" algn="l"/>
                <a:tab pos="2565400" algn="l"/>
                <a:tab pos="3130550" algn="l"/>
                <a:tab pos="3532504" algn="l"/>
                <a:tab pos="3872865" algn="l"/>
                <a:tab pos="5189855" algn="l"/>
                <a:tab pos="5666740" algn="l"/>
                <a:tab pos="7588884" algn="l"/>
              </a:tabLst>
            </a:pPr>
            <a:r>
              <a:rPr lang="pt-BR" sz="2100" spc="-55" dirty="0">
                <a:solidFill>
                  <a:srgbClr val="7EB069"/>
                </a:solidFill>
                <a:latin typeface="Arial Black"/>
                <a:cs typeface="Arial Black"/>
              </a:rPr>
              <a:t>D</a:t>
            </a:r>
            <a:r>
              <a:rPr lang="pt-BR" sz="2100" spc="-330"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25" dirty="0">
                <a:solidFill>
                  <a:srgbClr val="7EB069"/>
                </a:solidFill>
                <a:latin typeface="Arial Black"/>
                <a:cs typeface="Arial Black"/>
              </a:rPr>
              <a:t> </a:t>
            </a:r>
            <a:r>
              <a:rPr lang="pt-BR" sz="2100" spc="-235" dirty="0">
                <a:solidFill>
                  <a:srgbClr val="7EB069"/>
                </a:solidFill>
                <a:latin typeface="Arial Black"/>
                <a:cs typeface="Arial Black"/>
              </a:rPr>
              <a:t>S</a:t>
            </a:r>
            <a:r>
              <a:rPr lang="pt-BR" sz="2100" spc="-330" dirty="0">
                <a:solidFill>
                  <a:srgbClr val="7EB069"/>
                </a:solidFill>
                <a:latin typeface="Arial Black"/>
                <a:cs typeface="Arial Black"/>
              </a:rPr>
              <a:t> </a:t>
            </a:r>
            <a:r>
              <a:rPr lang="pt-BR" sz="2100" spc="-105" dirty="0">
                <a:solidFill>
                  <a:srgbClr val="7EB069"/>
                </a:solidFill>
                <a:latin typeface="Arial Black"/>
                <a:cs typeface="Arial Black"/>
              </a:rPr>
              <a:t>H</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B</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30" dirty="0">
                <a:solidFill>
                  <a:srgbClr val="7EB069"/>
                </a:solidFill>
                <a:latin typeface="Arial Black"/>
                <a:cs typeface="Arial Black"/>
              </a:rPr>
              <a:t> </a:t>
            </a:r>
            <a:r>
              <a:rPr lang="pt-BR" sz="2100" spc="-254" dirty="0">
                <a:solidFill>
                  <a:srgbClr val="7EB069"/>
                </a:solidFill>
                <a:latin typeface="Arial Black"/>
                <a:cs typeface="Arial Black"/>
              </a:rPr>
              <a:t>R</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D</a:t>
            </a:r>
            <a:r>
              <a:rPr lang="pt-BR" sz="2100" dirty="0">
                <a:solidFill>
                  <a:srgbClr val="7EB069"/>
                </a:solidFill>
                <a:latin typeface="Arial Black"/>
                <a:cs typeface="Arial Black"/>
              </a:rPr>
              <a:t>	</a:t>
            </a:r>
            <a:r>
              <a:rPr lang="ar-EG" sz="2100" spc="-345" dirty="0">
                <a:solidFill>
                  <a:srgbClr val="7EB069"/>
                </a:solidFill>
                <a:latin typeface="Arial Black"/>
                <a:cs typeface="Arial Black"/>
              </a:rPr>
              <a:t>4</a:t>
            </a:r>
            <a:r>
              <a:rPr lang="pt-BR" sz="210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30" dirty="0">
                <a:solidFill>
                  <a:srgbClr val="7EB069"/>
                </a:solidFill>
                <a:latin typeface="Arial Black"/>
                <a:cs typeface="Arial Black"/>
              </a:rPr>
              <a:t> </a:t>
            </a:r>
            <a:r>
              <a:rPr lang="pt-BR" sz="2100" spc="-50" dirty="0">
                <a:solidFill>
                  <a:srgbClr val="7EB069"/>
                </a:solidFill>
                <a:latin typeface="Arial Black"/>
                <a:cs typeface="Arial Black"/>
              </a:rPr>
              <a:t>F</a:t>
            </a:r>
            <a:r>
              <a:rPr lang="pt-BR" sz="2100" dirty="0">
                <a:solidFill>
                  <a:srgbClr val="7EB069"/>
                </a:solidFill>
                <a:latin typeface="Arial Black"/>
                <a:cs typeface="Arial Black"/>
              </a:rPr>
              <a:t>	</a:t>
            </a:r>
            <a:r>
              <a:rPr lang="ar-EG" sz="2100" spc="-400" dirty="0">
                <a:solidFill>
                  <a:srgbClr val="7EB069"/>
                </a:solidFill>
                <a:latin typeface="Arial Black"/>
                <a:cs typeface="Arial Black"/>
              </a:rPr>
              <a:t>4</a:t>
            </a:r>
            <a:r>
              <a:rPr lang="pt-BR" sz="2100" dirty="0">
                <a:solidFill>
                  <a:srgbClr val="7EB069"/>
                </a:solidFill>
                <a:latin typeface="Arial Black"/>
                <a:cs typeface="Arial Black"/>
              </a:rPr>
              <a:t>	</a:t>
            </a:r>
            <a:r>
              <a:rPr lang="pt-BR" sz="2100" spc="-50" dirty="0">
                <a:solidFill>
                  <a:srgbClr val="7EB069"/>
                </a:solidFill>
                <a:latin typeface="Arial Black"/>
                <a:cs typeface="Arial Black"/>
              </a:rPr>
              <a:t>·</a:t>
            </a:r>
            <a:r>
              <a:rPr lang="pt-BR" sz="2100" dirty="0">
                <a:solidFill>
                  <a:srgbClr val="7EB069"/>
                </a:solidFill>
                <a:latin typeface="Arial Black"/>
                <a:cs typeface="Arial Black"/>
              </a:rPr>
              <a:t>	</a:t>
            </a:r>
            <a:r>
              <a:rPr lang="pt-BR" sz="2100" spc="-160" dirty="0">
                <a:solidFill>
                  <a:srgbClr val="7EB069"/>
                </a:solidFill>
                <a:latin typeface="Arial Black"/>
                <a:cs typeface="Arial Black"/>
              </a:rPr>
              <a:t>P</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155" dirty="0">
                <a:solidFill>
                  <a:srgbClr val="7EB069"/>
                </a:solidFill>
                <a:latin typeface="Arial Black"/>
                <a:cs typeface="Arial Black"/>
              </a:rPr>
              <a:t>W</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R</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B</a:t>
            </a:r>
            <a:r>
              <a:rPr lang="pt-BR" sz="2100" spc="-330" dirty="0">
                <a:solidFill>
                  <a:srgbClr val="7EB069"/>
                </a:solidFill>
                <a:latin typeface="Arial Black"/>
                <a:cs typeface="Arial Black"/>
              </a:rPr>
              <a:t> </a:t>
            </a:r>
            <a:r>
              <a:rPr lang="pt-BR" sz="2100" spc="-50" dirty="0">
                <a:solidFill>
                  <a:srgbClr val="7EB069"/>
                </a:solidFill>
                <a:latin typeface="Arial Black"/>
                <a:cs typeface="Arial Black"/>
              </a:rPr>
              <a:t>I</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C</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O</a:t>
            </a:r>
            <a:r>
              <a:rPr lang="pt-BR" sz="2100" spc="-325" dirty="0">
                <a:solidFill>
                  <a:srgbClr val="7EB069"/>
                </a:solidFill>
                <a:latin typeface="Arial Black"/>
                <a:cs typeface="Arial Black"/>
              </a:rPr>
              <a:t> </a:t>
            </a:r>
            <a:r>
              <a:rPr lang="pt-BR" sz="2100" spc="-65" dirty="0">
                <a:solidFill>
                  <a:srgbClr val="7EB069"/>
                </a:solidFill>
                <a:latin typeface="Arial Black"/>
                <a:cs typeface="Arial Black"/>
              </a:rPr>
              <a:t>M</a:t>
            </a:r>
            <a:r>
              <a:rPr lang="pt-BR" sz="2100" spc="-330" dirty="0">
                <a:solidFill>
                  <a:srgbClr val="7EB069"/>
                </a:solidFill>
                <a:latin typeface="Arial Black"/>
                <a:cs typeface="Arial Black"/>
              </a:rPr>
              <a:t> </a:t>
            </a:r>
            <a:r>
              <a:rPr lang="pt-BR" sz="2100" spc="-65" dirty="0">
                <a:solidFill>
                  <a:srgbClr val="7EB069"/>
                </a:solidFill>
                <a:latin typeface="Arial Black"/>
                <a:cs typeface="Arial Black"/>
              </a:rPr>
              <a:t>M</a:t>
            </a:r>
            <a:r>
              <a:rPr lang="pt-BR" sz="2100" spc="-325" dirty="0">
                <a:solidFill>
                  <a:srgbClr val="7EB069"/>
                </a:solidFill>
                <a:latin typeface="Arial Black"/>
                <a:cs typeface="Arial Black"/>
              </a:rPr>
              <a:t> </a:t>
            </a:r>
            <a:r>
              <a:rPr lang="pt-BR" sz="2100" spc="-190" dirty="0">
                <a:solidFill>
                  <a:srgbClr val="7EB069"/>
                </a:solidFill>
                <a:latin typeface="Arial Black"/>
                <a:cs typeface="Arial Black"/>
              </a:rPr>
              <a:t>A</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N</a:t>
            </a:r>
            <a:r>
              <a:rPr lang="pt-BR" sz="2100" spc="-325" dirty="0">
                <a:solidFill>
                  <a:srgbClr val="7EB069"/>
                </a:solidFill>
                <a:latin typeface="Arial Black"/>
                <a:cs typeface="Arial Black"/>
              </a:rPr>
              <a:t> </a:t>
            </a:r>
            <a:r>
              <a:rPr lang="pt-BR" sz="2100" spc="-50" dirty="0">
                <a:solidFill>
                  <a:srgbClr val="7EB069"/>
                </a:solidFill>
                <a:latin typeface="Arial Black"/>
                <a:cs typeface="Arial Black"/>
              </a:rPr>
              <a:t>D</a:t>
            </a:r>
            <a:r>
              <a:rPr lang="pt-BR" sz="2100" dirty="0">
                <a:solidFill>
                  <a:srgbClr val="7EB069"/>
                </a:solidFill>
                <a:latin typeface="Arial Black"/>
                <a:cs typeface="Arial Black"/>
              </a:rPr>
              <a:t>	</a:t>
            </a:r>
            <a:r>
              <a:rPr lang="pt-BR" sz="2100" spc="-190" dirty="0">
                <a:solidFill>
                  <a:srgbClr val="7EB069"/>
                </a:solidFill>
                <a:latin typeface="Arial Black"/>
                <a:cs typeface="Arial Black"/>
              </a:rPr>
              <a:t>C</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30" dirty="0">
                <a:solidFill>
                  <a:srgbClr val="7EB069"/>
                </a:solidFill>
                <a:latin typeface="Arial Black"/>
                <a:cs typeface="Arial Black"/>
              </a:rPr>
              <a:t> </a:t>
            </a:r>
            <a:r>
              <a:rPr lang="pt-BR" sz="2100" spc="-130" dirty="0">
                <a:solidFill>
                  <a:srgbClr val="7EB069"/>
                </a:solidFill>
                <a:latin typeface="Arial Black"/>
                <a:cs typeface="Arial Black"/>
              </a:rPr>
              <a:t>N</a:t>
            </a:r>
            <a:r>
              <a:rPr lang="pt-BR" sz="2100" spc="-325" dirty="0">
                <a:solidFill>
                  <a:srgbClr val="7EB069"/>
                </a:solidFill>
                <a:latin typeface="Arial Black"/>
                <a:cs typeface="Arial Black"/>
              </a:rPr>
              <a:t> </a:t>
            </a:r>
            <a:r>
              <a:rPr lang="pt-BR" sz="2100" spc="-275" dirty="0">
                <a:solidFill>
                  <a:srgbClr val="7EB069"/>
                </a:solidFill>
                <a:latin typeface="Arial Black"/>
                <a:cs typeface="Arial Black"/>
              </a:rPr>
              <a:t>T</a:t>
            </a:r>
            <a:r>
              <a:rPr lang="pt-BR" sz="2100" spc="-330" dirty="0">
                <a:solidFill>
                  <a:srgbClr val="7EB069"/>
                </a:solidFill>
                <a:latin typeface="Arial Black"/>
                <a:cs typeface="Arial Black"/>
              </a:rPr>
              <a:t> </a:t>
            </a:r>
            <a:r>
              <a:rPr lang="pt-BR" sz="2100" spc="-235" dirty="0">
                <a:solidFill>
                  <a:srgbClr val="7EB069"/>
                </a:solidFill>
                <a:latin typeface="Arial Black"/>
                <a:cs typeface="Arial Black"/>
              </a:rPr>
              <a:t>E</a:t>
            </a:r>
            <a:r>
              <a:rPr lang="pt-BR" sz="2100" spc="-325" dirty="0">
                <a:solidFill>
                  <a:srgbClr val="7EB069"/>
                </a:solidFill>
                <a:latin typeface="Arial Black"/>
                <a:cs typeface="Arial Black"/>
              </a:rPr>
              <a:t> </a:t>
            </a:r>
            <a:r>
              <a:rPr lang="pt-BR" sz="2100" spc="-125" dirty="0">
                <a:solidFill>
                  <a:srgbClr val="7EB069"/>
                </a:solidFill>
                <a:latin typeface="Arial Black"/>
                <a:cs typeface="Arial Black"/>
              </a:rPr>
              <a:t>R</a:t>
            </a:r>
            <a:endParaRPr lang="pt-BR" sz="2100" dirty="0">
              <a:latin typeface="Arial Black"/>
              <a:cs typeface="Arial Black"/>
            </a:endParaRPr>
          </a:p>
        </p:txBody>
      </p:sp>
      <p:pic>
        <p:nvPicPr>
          <p:cNvPr id="4" name="Picture 3">
            <a:extLst>
              <a:ext uri="{FF2B5EF4-FFF2-40B4-BE49-F238E27FC236}">
                <a16:creationId xmlns:a16="http://schemas.microsoft.com/office/drawing/2014/main" id="{AC43A3A0-C9DB-072A-9259-6A31DB2B3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409700"/>
            <a:ext cx="17611898" cy="8534400"/>
          </a:xfrm>
          <a:prstGeom prst="rect">
            <a:avLst/>
          </a:prstGeom>
        </p:spPr>
      </p:pic>
      <p:sp>
        <p:nvSpPr>
          <p:cNvPr id="6" name="object 54">
            <a:extLst>
              <a:ext uri="{FF2B5EF4-FFF2-40B4-BE49-F238E27FC236}">
                <a16:creationId xmlns:a16="http://schemas.microsoft.com/office/drawing/2014/main" id="{38803A1D-046F-B3C2-20C1-6F739791CC8C}"/>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8" name="TextBox 7">
            <a:extLst>
              <a:ext uri="{FF2B5EF4-FFF2-40B4-BE49-F238E27FC236}">
                <a16:creationId xmlns:a16="http://schemas.microsoft.com/office/drawing/2014/main" id="{F7627155-F438-3BF9-471B-F5FE97CECBD0}"/>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13</a:t>
            </a:r>
            <a:endParaRPr lang="en-US" sz="2500" dirty="0"/>
          </a:p>
        </p:txBody>
      </p:sp>
    </p:spTree>
    <p:extLst>
      <p:ext uri="{BB962C8B-B14F-4D97-AF65-F5344CB8AC3E}">
        <p14:creationId xmlns:p14="http://schemas.microsoft.com/office/powerpoint/2010/main" val="2965391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47419" y="720725"/>
            <a:ext cx="7484109" cy="382156"/>
          </a:xfrm>
          <a:prstGeom prst="rect">
            <a:avLst/>
          </a:prstGeom>
        </p:spPr>
        <p:txBody>
          <a:bodyPr vert="horz" wrap="square" lIns="0" tIns="12700" rIns="0" bIns="0" rtlCol="0">
            <a:spAutoFit/>
          </a:bodyPr>
          <a:lstStyle/>
          <a:p>
            <a:pPr marL="12700">
              <a:lnSpc>
                <a:spcPct val="100000"/>
              </a:lnSpc>
              <a:spcBef>
                <a:spcPts val="100"/>
              </a:spcBef>
              <a:tabLst>
                <a:tab pos="1706880" algn="l"/>
                <a:tab pos="2023745" algn="l"/>
                <a:tab pos="2254250" algn="l"/>
                <a:tab pos="4509770" algn="l"/>
                <a:tab pos="4844415" algn="l"/>
              </a:tabLst>
            </a:pPr>
            <a:r>
              <a:rPr sz="2100" spc="-190" dirty="0">
                <a:solidFill>
                  <a:srgbClr val="7EB069"/>
                </a:solidFill>
                <a:latin typeface="Arial Black"/>
                <a:cs typeface="Arial Black"/>
              </a:rPr>
              <a:t>C</a:t>
            </a:r>
            <a:r>
              <a:rPr sz="2100" spc="-330" dirty="0">
                <a:solidFill>
                  <a:srgbClr val="7EB069"/>
                </a:solidFill>
                <a:latin typeface="Arial Black"/>
                <a:cs typeface="Arial Black"/>
              </a:rPr>
              <a:t> </a:t>
            </a:r>
            <a:r>
              <a:rPr sz="2100" spc="-105" dirty="0">
                <a:solidFill>
                  <a:srgbClr val="7EB069"/>
                </a:solidFill>
                <a:latin typeface="Arial Black"/>
                <a:cs typeface="Arial Black"/>
              </a:rPr>
              <a:t>H</a:t>
            </a:r>
            <a:r>
              <a:rPr sz="2100" spc="-330" dirty="0">
                <a:solidFill>
                  <a:srgbClr val="7EB069"/>
                </a:solidFill>
                <a:latin typeface="Arial Black"/>
                <a:cs typeface="Arial Black"/>
              </a:rPr>
              <a:t> </a:t>
            </a:r>
            <a:r>
              <a:rPr sz="2100" spc="-190" dirty="0">
                <a:solidFill>
                  <a:srgbClr val="7EB069"/>
                </a:solidFill>
                <a:latin typeface="Arial Black"/>
                <a:cs typeface="Arial Black"/>
              </a:rPr>
              <a:t>A</a:t>
            </a:r>
            <a:r>
              <a:rPr sz="2100" spc="-330" dirty="0">
                <a:solidFill>
                  <a:srgbClr val="7EB069"/>
                </a:solidFill>
                <a:latin typeface="Arial Black"/>
                <a:cs typeface="Arial Black"/>
              </a:rPr>
              <a:t> </a:t>
            </a:r>
            <a:r>
              <a:rPr sz="2100" spc="-160" dirty="0">
                <a:solidFill>
                  <a:srgbClr val="7EB069"/>
                </a:solidFill>
                <a:latin typeface="Arial Black"/>
                <a:cs typeface="Arial Black"/>
              </a:rPr>
              <a:t>P</a:t>
            </a:r>
            <a:r>
              <a:rPr sz="2100" spc="-325" dirty="0">
                <a:solidFill>
                  <a:srgbClr val="7EB069"/>
                </a:solidFill>
                <a:latin typeface="Arial Black"/>
                <a:cs typeface="Arial Black"/>
              </a:rPr>
              <a:t> </a:t>
            </a:r>
            <a:r>
              <a:rPr sz="2100" spc="-275" dirty="0">
                <a:solidFill>
                  <a:srgbClr val="7EB069"/>
                </a:solidFill>
                <a:latin typeface="Arial Black"/>
                <a:cs typeface="Arial Black"/>
              </a:rPr>
              <a:t>T</a:t>
            </a:r>
            <a:r>
              <a:rPr sz="2100" spc="-330" dirty="0">
                <a:solidFill>
                  <a:srgbClr val="7EB069"/>
                </a:solidFill>
                <a:latin typeface="Arial Black"/>
                <a:cs typeface="Arial Black"/>
              </a:rPr>
              <a:t> </a:t>
            </a:r>
            <a:r>
              <a:rPr sz="2100" spc="-235" dirty="0">
                <a:solidFill>
                  <a:srgbClr val="7EB069"/>
                </a:solidFill>
                <a:latin typeface="Arial Black"/>
                <a:cs typeface="Arial Black"/>
              </a:rPr>
              <a:t>E</a:t>
            </a:r>
            <a:r>
              <a:rPr sz="2100" spc="-330" dirty="0">
                <a:solidFill>
                  <a:srgbClr val="7EB069"/>
                </a:solidFill>
                <a:latin typeface="Arial Black"/>
                <a:cs typeface="Arial Black"/>
              </a:rPr>
              <a:t> </a:t>
            </a:r>
            <a:r>
              <a:rPr sz="2100" spc="-50" dirty="0">
                <a:solidFill>
                  <a:srgbClr val="7EB069"/>
                </a:solidFill>
                <a:latin typeface="Arial Black"/>
                <a:cs typeface="Arial Black"/>
              </a:rPr>
              <a:t>R</a:t>
            </a:r>
            <a:r>
              <a:rPr sz="2100" dirty="0">
                <a:solidFill>
                  <a:srgbClr val="7EB069"/>
                </a:solidFill>
                <a:latin typeface="Arial Black"/>
                <a:cs typeface="Arial Black"/>
              </a:rPr>
              <a:t>	</a:t>
            </a:r>
            <a:r>
              <a:rPr sz="2100" spc="-50" dirty="0">
                <a:solidFill>
                  <a:srgbClr val="7EB069"/>
                </a:solidFill>
                <a:latin typeface="Arial Black"/>
                <a:cs typeface="Arial Black"/>
              </a:rPr>
              <a:t>5</a:t>
            </a:r>
            <a:r>
              <a:rPr sz="2100" dirty="0">
                <a:solidFill>
                  <a:srgbClr val="7EB069"/>
                </a:solidFill>
                <a:latin typeface="Arial Black"/>
                <a:cs typeface="Arial Black"/>
              </a:rPr>
              <a:t>	</a:t>
            </a:r>
            <a:r>
              <a:rPr sz="2100" spc="-50" dirty="0">
                <a:solidFill>
                  <a:srgbClr val="7EB069"/>
                </a:solidFill>
                <a:latin typeface="Arial Black"/>
                <a:cs typeface="Arial Black"/>
              </a:rPr>
              <a:t>·</a:t>
            </a:r>
            <a:r>
              <a:rPr sz="2100" dirty="0">
                <a:solidFill>
                  <a:srgbClr val="7EB069"/>
                </a:solidFill>
                <a:latin typeface="Arial Black"/>
                <a:cs typeface="Arial Black"/>
              </a:rPr>
              <a:t>	</a:t>
            </a:r>
            <a:r>
              <a:rPr lang="en-US" sz="2400" spc="-180" dirty="0">
                <a:solidFill>
                  <a:srgbClr val="1F2924"/>
                </a:solidFill>
                <a:latin typeface="Arial Black"/>
              </a:rPr>
              <a:t> </a:t>
            </a:r>
            <a:r>
              <a:rPr lang="en-US" sz="2100" spc="-160" dirty="0">
                <a:solidFill>
                  <a:srgbClr val="7EB069"/>
                </a:solidFill>
                <a:latin typeface="Arial Black"/>
              </a:rPr>
              <a:t>Recommendations</a:t>
            </a:r>
            <a:endParaRPr sz="2100" spc="-160" dirty="0">
              <a:solidFill>
                <a:srgbClr val="7EB069"/>
              </a:solidFill>
              <a:latin typeface="Arial Black"/>
            </a:endParaRPr>
          </a:p>
        </p:txBody>
      </p:sp>
      <p:sp>
        <p:nvSpPr>
          <p:cNvPr id="3" name="object 3" descr="$PPTXTitle"/>
          <p:cNvSpPr txBox="1">
            <a:spLocks noGrp="1"/>
          </p:cNvSpPr>
          <p:nvPr>
            <p:ph type="title"/>
          </p:nvPr>
        </p:nvSpPr>
        <p:spPr>
          <a:xfrm>
            <a:off x="685800" y="1695533"/>
            <a:ext cx="16027400" cy="1124667"/>
          </a:xfrm>
          <a:prstGeom prst="rect">
            <a:avLst/>
          </a:prstGeom>
        </p:spPr>
        <p:txBody>
          <a:bodyPr vert="horz" wrap="square" lIns="0" tIns="199390" rIns="0" bIns="0" rtlCol="0">
            <a:spAutoFit/>
          </a:bodyPr>
          <a:lstStyle/>
          <a:p>
            <a:pPr marL="12700">
              <a:spcBef>
                <a:spcPts val="1570"/>
              </a:spcBef>
            </a:pPr>
            <a:r>
              <a:rPr lang="en-US" b="1" dirty="0"/>
              <a:t>Recommendations</a:t>
            </a:r>
            <a:endParaRPr sz="4900" dirty="0"/>
          </a:p>
        </p:txBody>
      </p:sp>
      <p:sp>
        <p:nvSpPr>
          <p:cNvPr id="5" name="object 5"/>
          <p:cNvSpPr/>
          <p:nvPr/>
        </p:nvSpPr>
        <p:spPr>
          <a:xfrm>
            <a:off x="807719" y="3009900"/>
            <a:ext cx="17023081" cy="6553200"/>
          </a:xfrm>
          <a:custGeom>
            <a:avLst/>
            <a:gdLst/>
            <a:ahLst/>
            <a:cxnLst/>
            <a:rect l="l" t="t" r="r" b="b"/>
            <a:pathLst>
              <a:path w="5143500" h="6172200">
                <a:moveTo>
                  <a:pt x="4951475" y="6172199"/>
                </a:moveTo>
                <a:lnTo>
                  <a:pt x="192023" y="6172199"/>
                </a:lnTo>
                <a:lnTo>
                  <a:pt x="148006" y="6167126"/>
                </a:lnTo>
                <a:lnTo>
                  <a:pt x="107593" y="6152675"/>
                </a:lnTo>
                <a:lnTo>
                  <a:pt x="71939" y="6130001"/>
                </a:lnTo>
                <a:lnTo>
                  <a:pt x="42197" y="6100260"/>
                </a:lnTo>
                <a:lnTo>
                  <a:pt x="19524" y="6064605"/>
                </a:lnTo>
                <a:lnTo>
                  <a:pt x="5073" y="6024192"/>
                </a:lnTo>
                <a:lnTo>
                  <a:pt x="0" y="5980175"/>
                </a:lnTo>
                <a:lnTo>
                  <a:pt x="0" y="192024"/>
                </a:lnTo>
                <a:lnTo>
                  <a:pt x="5073" y="148006"/>
                </a:lnTo>
                <a:lnTo>
                  <a:pt x="19524" y="107593"/>
                </a:lnTo>
                <a:lnTo>
                  <a:pt x="42197" y="71939"/>
                </a:lnTo>
                <a:lnTo>
                  <a:pt x="71939" y="42197"/>
                </a:lnTo>
                <a:lnTo>
                  <a:pt x="107593" y="19524"/>
                </a:lnTo>
                <a:lnTo>
                  <a:pt x="148006" y="5073"/>
                </a:lnTo>
                <a:lnTo>
                  <a:pt x="192023" y="0"/>
                </a:lnTo>
                <a:lnTo>
                  <a:pt x="4951475" y="0"/>
                </a:lnTo>
                <a:lnTo>
                  <a:pt x="4995492" y="5073"/>
                </a:lnTo>
                <a:lnTo>
                  <a:pt x="5035905" y="19524"/>
                </a:lnTo>
                <a:lnTo>
                  <a:pt x="5071560" y="42197"/>
                </a:lnTo>
                <a:lnTo>
                  <a:pt x="5101301" y="71939"/>
                </a:lnTo>
                <a:lnTo>
                  <a:pt x="5123975" y="107593"/>
                </a:lnTo>
                <a:lnTo>
                  <a:pt x="5138426" y="148006"/>
                </a:lnTo>
                <a:lnTo>
                  <a:pt x="5143499" y="192024"/>
                </a:lnTo>
                <a:lnTo>
                  <a:pt x="5143499" y="5980175"/>
                </a:lnTo>
                <a:lnTo>
                  <a:pt x="5138426" y="6024192"/>
                </a:lnTo>
                <a:lnTo>
                  <a:pt x="5123975" y="6064605"/>
                </a:lnTo>
                <a:lnTo>
                  <a:pt x="5101301" y="6100260"/>
                </a:lnTo>
                <a:lnTo>
                  <a:pt x="5071560" y="6130001"/>
                </a:lnTo>
                <a:lnTo>
                  <a:pt x="5035905" y="6152675"/>
                </a:lnTo>
                <a:lnTo>
                  <a:pt x="4995492" y="6167126"/>
                </a:lnTo>
                <a:lnTo>
                  <a:pt x="4951475" y="6172199"/>
                </a:lnTo>
                <a:close/>
              </a:path>
            </a:pathLst>
          </a:custGeom>
          <a:solidFill>
            <a:srgbClr val="E9F2E9"/>
          </a:solidFill>
        </p:spPr>
        <p:txBody>
          <a:bodyPr wrap="square" lIns="0" tIns="0" rIns="0" bIns="0" rtlCol="0"/>
          <a:lstStyle/>
          <a:p>
            <a:endParaRPr/>
          </a:p>
        </p:txBody>
      </p:sp>
      <p:sp>
        <p:nvSpPr>
          <p:cNvPr id="9" name="object 9"/>
          <p:cNvSpPr/>
          <p:nvPr/>
        </p:nvSpPr>
        <p:spPr>
          <a:xfrm>
            <a:off x="1219200" y="3848100"/>
            <a:ext cx="466725" cy="466725"/>
          </a:xfrm>
          <a:custGeom>
            <a:avLst/>
            <a:gdLst/>
            <a:ahLst/>
            <a:cxnLst/>
            <a:rect l="l" t="t" r="r" b="b"/>
            <a:pathLst>
              <a:path w="466725" h="466725">
                <a:moveTo>
                  <a:pt x="233172" y="466344"/>
                </a:moveTo>
                <a:lnTo>
                  <a:pt x="186179" y="461606"/>
                </a:lnTo>
                <a:lnTo>
                  <a:pt x="142410" y="448020"/>
                </a:lnTo>
                <a:lnTo>
                  <a:pt x="102803" y="426522"/>
                </a:lnTo>
                <a:lnTo>
                  <a:pt x="68294" y="398049"/>
                </a:lnTo>
                <a:lnTo>
                  <a:pt x="39821" y="363540"/>
                </a:lnTo>
                <a:lnTo>
                  <a:pt x="18323" y="323933"/>
                </a:lnTo>
                <a:lnTo>
                  <a:pt x="4737" y="280164"/>
                </a:lnTo>
                <a:lnTo>
                  <a:pt x="0" y="233172"/>
                </a:lnTo>
                <a:lnTo>
                  <a:pt x="4737" y="186179"/>
                </a:lnTo>
                <a:lnTo>
                  <a:pt x="18323" y="142410"/>
                </a:lnTo>
                <a:lnTo>
                  <a:pt x="39821" y="102803"/>
                </a:lnTo>
                <a:lnTo>
                  <a:pt x="68294" y="68294"/>
                </a:lnTo>
                <a:lnTo>
                  <a:pt x="102803" y="39821"/>
                </a:lnTo>
                <a:lnTo>
                  <a:pt x="142410" y="18323"/>
                </a:lnTo>
                <a:lnTo>
                  <a:pt x="186179" y="4737"/>
                </a:lnTo>
                <a:lnTo>
                  <a:pt x="233172" y="0"/>
                </a:lnTo>
                <a:lnTo>
                  <a:pt x="280164" y="4737"/>
                </a:lnTo>
                <a:lnTo>
                  <a:pt x="323933" y="18323"/>
                </a:lnTo>
                <a:lnTo>
                  <a:pt x="363540" y="39821"/>
                </a:lnTo>
                <a:lnTo>
                  <a:pt x="398049" y="68294"/>
                </a:lnTo>
                <a:lnTo>
                  <a:pt x="426522" y="102803"/>
                </a:lnTo>
                <a:lnTo>
                  <a:pt x="448020" y="142410"/>
                </a:lnTo>
                <a:lnTo>
                  <a:pt x="461606" y="186179"/>
                </a:lnTo>
                <a:lnTo>
                  <a:pt x="466344" y="233172"/>
                </a:lnTo>
                <a:lnTo>
                  <a:pt x="461606" y="280164"/>
                </a:lnTo>
                <a:lnTo>
                  <a:pt x="448020" y="323933"/>
                </a:lnTo>
                <a:lnTo>
                  <a:pt x="426522" y="363540"/>
                </a:lnTo>
                <a:lnTo>
                  <a:pt x="398049" y="398049"/>
                </a:lnTo>
                <a:lnTo>
                  <a:pt x="363540" y="426522"/>
                </a:lnTo>
                <a:lnTo>
                  <a:pt x="323933" y="448020"/>
                </a:lnTo>
                <a:lnTo>
                  <a:pt x="280164" y="461606"/>
                </a:lnTo>
                <a:lnTo>
                  <a:pt x="233172" y="466344"/>
                </a:lnTo>
                <a:close/>
              </a:path>
            </a:pathLst>
          </a:custGeom>
          <a:solidFill>
            <a:srgbClr val="7EB069"/>
          </a:solidFill>
        </p:spPr>
        <p:txBody>
          <a:bodyPr wrap="square" lIns="0" tIns="0" rIns="0" bIns="0" rtlCol="0"/>
          <a:lstStyle/>
          <a:p>
            <a:endParaRPr/>
          </a:p>
        </p:txBody>
      </p:sp>
      <p:sp>
        <p:nvSpPr>
          <p:cNvPr id="10" name="object 10"/>
          <p:cNvSpPr txBox="1"/>
          <p:nvPr/>
        </p:nvSpPr>
        <p:spPr>
          <a:xfrm>
            <a:off x="1357560" y="3864833"/>
            <a:ext cx="189865" cy="398780"/>
          </a:xfrm>
          <a:prstGeom prst="rect">
            <a:avLst/>
          </a:prstGeom>
        </p:spPr>
        <p:txBody>
          <a:bodyPr vert="horz" wrap="square" lIns="0" tIns="12700" rIns="0" bIns="0" rtlCol="0">
            <a:spAutoFit/>
          </a:bodyPr>
          <a:lstStyle/>
          <a:p>
            <a:pPr marL="12700">
              <a:lnSpc>
                <a:spcPct val="100000"/>
              </a:lnSpc>
              <a:spcBef>
                <a:spcPts val="100"/>
              </a:spcBef>
            </a:pPr>
            <a:r>
              <a:rPr sz="2450" spc="-415" dirty="0">
                <a:solidFill>
                  <a:srgbClr val="FFFFFF"/>
                </a:solidFill>
                <a:latin typeface="Arial Black"/>
                <a:cs typeface="Arial Black"/>
              </a:rPr>
              <a:t>1</a:t>
            </a:r>
            <a:endParaRPr sz="2450" dirty="0">
              <a:latin typeface="Arial Black"/>
              <a:cs typeface="Arial Black"/>
            </a:endParaRPr>
          </a:p>
        </p:txBody>
      </p:sp>
      <p:sp>
        <p:nvSpPr>
          <p:cNvPr id="11" name="object 11"/>
          <p:cNvSpPr/>
          <p:nvPr/>
        </p:nvSpPr>
        <p:spPr>
          <a:xfrm>
            <a:off x="1219200" y="5143500"/>
            <a:ext cx="466725" cy="466725"/>
          </a:xfrm>
          <a:custGeom>
            <a:avLst/>
            <a:gdLst/>
            <a:ahLst/>
            <a:cxnLst/>
            <a:rect l="l" t="t" r="r" b="b"/>
            <a:pathLst>
              <a:path w="466725" h="466725">
                <a:moveTo>
                  <a:pt x="233172" y="466344"/>
                </a:moveTo>
                <a:lnTo>
                  <a:pt x="186179" y="461606"/>
                </a:lnTo>
                <a:lnTo>
                  <a:pt x="142410" y="448020"/>
                </a:lnTo>
                <a:lnTo>
                  <a:pt x="102803" y="426522"/>
                </a:lnTo>
                <a:lnTo>
                  <a:pt x="68294" y="398049"/>
                </a:lnTo>
                <a:lnTo>
                  <a:pt x="39821" y="363540"/>
                </a:lnTo>
                <a:lnTo>
                  <a:pt x="18323" y="323933"/>
                </a:lnTo>
                <a:lnTo>
                  <a:pt x="4737" y="280164"/>
                </a:lnTo>
                <a:lnTo>
                  <a:pt x="0" y="233172"/>
                </a:lnTo>
                <a:lnTo>
                  <a:pt x="4737" y="186179"/>
                </a:lnTo>
                <a:lnTo>
                  <a:pt x="18323" y="142410"/>
                </a:lnTo>
                <a:lnTo>
                  <a:pt x="39821" y="102803"/>
                </a:lnTo>
                <a:lnTo>
                  <a:pt x="68294" y="68294"/>
                </a:lnTo>
                <a:lnTo>
                  <a:pt x="102803" y="39821"/>
                </a:lnTo>
                <a:lnTo>
                  <a:pt x="142410" y="18323"/>
                </a:lnTo>
                <a:lnTo>
                  <a:pt x="186179" y="4737"/>
                </a:lnTo>
                <a:lnTo>
                  <a:pt x="233172" y="0"/>
                </a:lnTo>
                <a:lnTo>
                  <a:pt x="280164" y="4737"/>
                </a:lnTo>
                <a:lnTo>
                  <a:pt x="323933" y="18323"/>
                </a:lnTo>
                <a:lnTo>
                  <a:pt x="363540" y="39821"/>
                </a:lnTo>
                <a:lnTo>
                  <a:pt x="398049" y="68294"/>
                </a:lnTo>
                <a:lnTo>
                  <a:pt x="426522" y="102803"/>
                </a:lnTo>
                <a:lnTo>
                  <a:pt x="448020" y="142410"/>
                </a:lnTo>
                <a:lnTo>
                  <a:pt x="461606" y="186179"/>
                </a:lnTo>
                <a:lnTo>
                  <a:pt x="466344" y="233172"/>
                </a:lnTo>
                <a:lnTo>
                  <a:pt x="461606" y="280164"/>
                </a:lnTo>
                <a:lnTo>
                  <a:pt x="448020" y="323933"/>
                </a:lnTo>
                <a:lnTo>
                  <a:pt x="426522" y="363540"/>
                </a:lnTo>
                <a:lnTo>
                  <a:pt x="398049" y="398049"/>
                </a:lnTo>
                <a:lnTo>
                  <a:pt x="363540" y="426522"/>
                </a:lnTo>
                <a:lnTo>
                  <a:pt x="323933" y="448020"/>
                </a:lnTo>
                <a:lnTo>
                  <a:pt x="280164" y="461606"/>
                </a:lnTo>
                <a:lnTo>
                  <a:pt x="233172" y="466344"/>
                </a:lnTo>
                <a:close/>
              </a:path>
            </a:pathLst>
          </a:custGeom>
          <a:solidFill>
            <a:srgbClr val="7EB069"/>
          </a:solidFill>
        </p:spPr>
        <p:txBody>
          <a:bodyPr wrap="square" lIns="0" tIns="0" rIns="0" bIns="0" rtlCol="0"/>
          <a:lstStyle/>
          <a:p>
            <a:endParaRPr/>
          </a:p>
        </p:txBody>
      </p:sp>
      <p:sp>
        <p:nvSpPr>
          <p:cNvPr id="12" name="object 12"/>
          <p:cNvSpPr txBox="1"/>
          <p:nvPr/>
        </p:nvSpPr>
        <p:spPr>
          <a:xfrm>
            <a:off x="1352946" y="5160232"/>
            <a:ext cx="198755" cy="398780"/>
          </a:xfrm>
          <a:prstGeom prst="rect">
            <a:avLst/>
          </a:prstGeom>
        </p:spPr>
        <p:txBody>
          <a:bodyPr vert="horz" wrap="square" lIns="0" tIns="12700" rIns="0" bIns="0" rtlCol="0">
            <a:spAutoFit/>
          </a:bodyPr>
          <a:lstStyle/>
          <a:p>
            <a:pPr marL="12700">
              <a:lnSpc>
                <a:spcPct val="100000"/>
              </a:lnSpc>
              <a:spcBef>
                <a:spcPts val="100"/>
              </a:spcBef>
            </a:pPr>
            <a:r>
              <a:rPr sz="2450" spc="-330" dirty="0">
                <a:solidFill>
                  <a:srgbClr val="FFFFFF"/>
                </a:solidFill>
                <a:latin typeface="Arial Black"/>
                <a:cs typeface="Arial Black"/>
              </a:rPr>
              <a:t>2</a:t>
            </a:r>
            <a:endParaRPr sz="2450">
              <a:latin typeface="Arial Black"/>
              <a:cs typeface="Arial Black"/>
            </a:endParaRPr>
          </a:p>
        </p:txBody>
      </p:sp>
      <p:sp>
        <p:nvSpPr>
          <p:cNvPr id="13" name="object 13"/>
          <p:cNvSpPr/>
          <p:nvPr/>
        </p:nvSpPr>
        <p:spPr>
          <a:xfrm>
            <a:off x="1219200" y="6362700"/>
            <a:ext cx="466725" cy="466725"/>
          </a:xfrm>
          <a:custGeom>
            <a:avLst/>
            <a:gdLst/>
            <a:ahLst/>
            <a:cxnLst/>
            <a:rect l="l" t="t" r="r" b="b"/>
            <a:pathLst>
              <a:path w="466725" h="466725">
                <a:moveTo>
                  <a:pt x="233172" y="466344"/>
                </a:moveTo>
                <a:lnTo>
                  <a:pt x="186179" y="461606"/>
                </a:lnTo>
                <a:lnTo>
                  <a:pt x="142410" y="448020"/>
                </a:lnTo>
                <a:lnTo>
                  <a:pt x="102803" y="426522"/>
                </a:lnTo>
                <a:lnTo>
                  <a:pt x="68294" y="398049"/>
                </a:lnTo>
                <a:lnTo>
                  <a:pt x="39821" y="363540"/>
                </a:lnTo>
                <a:lnTo>
                  <a:pt x="18323" y="323933"/>
                </a:lnTo>
                <a:lnTo>
                  <a:pt x="4737" y="280164"/>
                </a:lnTo>
                <a:lnTo>
                  <a:pt x="0" y="233172"/>
                </a:lnTo>
                <a:lnTo>
                  <a:pt x="4737" y="186179"/>
                </a:lnTo>
                <a:lnTo>
                  <a:pt x="18323" y="142410"/>
                </a:lnTo>
                <a:lnTo>
                  <a:pt x="39821" y="102803"/>
                </a:lnTo>
                <a:lnTo>
                  <a:pt x="68294" y="68294"/>
                </a:lnTo>
                <a:lnTo>
                  <a:pt x="102803" y="39821"/>
                </a:lnTo>
                <a:lnTo>
                  <a:pt x="142410" y="18323"/>
                </a:lnTo>
                <a:lnTo>
                  <a:pt x="186179" y="4737"/>
                </a:lnTo>
                <a:lnTo>
                  <a:pt x="233172" y="0"/>
                </a:lnTo>
                <a:lnTo>
                  <a:pt x="280164" y="4737"/>
                </a:lnTo>
                <a:lnTo>
                  <a:pt x="323933" y="18323"/>
                </a:lnTo>
                <a:lnTo>
                  <a:pt x="363540" y="39821"/>
                </a:lnTo>
                <a:lnTo>
                  <a:pt x="398049" y="68294"/>
                </a:lnTo>
                <a:lnTo>
                  <a:pt x="426522" y="102803"/>
                </a:lnTo>
                <a:lnTo>
                  <a:pt x="448020" y="142410"/>
                </a:lnTo>
                <a:lnTo>
                  <a:pt x="461606" y="186179"/>
                </a:lnTo>
                <a:lnTo>
                  <a:pt x="466344" y="233172"/>
                </a:lnTo>
                <a:lnTo>
                  <a:pt x="461606" y="280164"/>
                </a:lnTo>
                <a:lnTo>
                  <a:pt x="448020" y="323933"/>
                </a:lnTo>
                <a:lnTo>
                  <a:pt x="426522" y="363540"/>
                </a:lnTo>
                <a:lnTo>
                  <a:pt x="398049" y="398049"/>
                </a:lnTo>
                <a:lnTo>
                  <a:pt x="363540" y="426522"/>
                </a:lnTo>
                <a:lnTo>
                  <a:pt x="323933" y="448020"/>
                </a:lnTo>
                <a:lnTo>
                  <a:pt x="280164" y="461606"/>
                </a:lnTo>
                <a:lnTo>
                  <a:pt x="233172" y="466344"/>
                </a:lnTo>
                <a:close/>
              </a:path>
            </a:pathLst>
          </a:custGeom>
          <a:solidFill>
            <a:srgbClr val="7EB069"/>
          </a:solidFill>
        </p:spPr>
        <p:txBody>
          <a:bodyPr wrap="square" lIns="0" tIns="0" rIns="0" bIns="0" rtlCol="0"/>
          <a:lstStyle/>
          <a:p>
            <a:endParaRPr/>
          </a:p>
        </p:txBody>
      </p:sp>
      <p:sp>
        <p:nvSpPr>
          <p:cNvPr id="14" name="object 14"/>
          <p:cNvSpPr txBox="1"/>
          <p:nvPr/>
        </p:nvSpPr>
        <p:spPr>
          <a:xfrm>
            <a:off x="1347737" y="6379431"/>
            <a:ext cx="209550" cy="398780"/>
          </a:xfrm>
          <a:prstGeom prst="rect">
            <a:avLst/>
          </a:prstGeom>
        </p:spPr>
        <p:txBody>
          <a:bodyPr vert="horz" wrap="square" lIns="0" tIns="12700" rIns="0" bIns="0" rtlCol="0">
            <a:spAutoFit/>
          </a:bodyPr>
          <a:lstStyle/>
          <a:p>
            <a:pPr marL="12700">
              <a:lnSpc>
                <a:spcPct val="100000"/>
              </a:lnSpc>
              <a:spcBef>
                <a:spcPts val="100"/>
              </a:spcBef>
            </a:pPr>
            <a:r>
              <a:rPr sz="2450" spc="-145" dirty="0">
                <a:solidFill>
                  <a:srgbClr val="FFFFFF"/>
                </a:solidFill>
                <a:latin typeface="Arial Black"/>
                <a:cs typeface="Arial Black"/>
              </a:rPr>
              <a:t>3</a:t>
            </a:r>
            <a:endParaRPr sz="2450" dirty="0">
              <a:latin typeface="Arial Black"/>
              <a:cs typeface="Arial Black"/>
            </a:endParaRPr>
          </a:p>
        </p:txBody>
      </p:sp>
      <p:sp>
        <p:nvSpPr>
          <p:cNvPr id="16" name="object 16"/>
          <p:cNvSpPr/>
          <p:nvPr/>
        </p:nvSpPr>
        <p:spPr>
          <a:xfrm>
            <a:off x="1219200" y="7496175"/>
            <a:ext cx="466725" cy="466725"/>
          </a:xfrm>
          <a:custGeom>
            <a:avLst/>
            <a:gdLst/>
            <a:ahLst/>
            <a:cxnLst/>
            <a:rect l="l" t="t" r="r" b="b"/>
            <a:pathLst>
              <a:path w="466725" h="466725">
                <a:moveTo>
                  <a:pt x="233172" y="466344"/>
                </a:moveTo>
                <a:lnTo>
                  <a:pt x="186179" y="461606"/>
                </a:lnTo>
                <a:lnTo>
                  <a:pt x="142410" y="448020"/>
                </a:lnTo>
                <a:lnTo>
                  <a:pt x="102803" y="426522"/>
                </a:lnTo>
                <a:lnTo>
                  <a:pt x="68294" y="398049"/>
                </a:lnTo>
                <a:lnTo>
                  <a:pt x="39821" y="363540"/>
                </a:lnTo>
                <a:lnTo>
                  <a:pt x="18323" y="323933"/>
                </a:lnTo>
                <a:lnTo>
                  <a:pt x="4737" y="280164"/>
                </a:lnTo>
                <a:lnTo>
                  <a:pt x="0" y="233172"/>
                </a:lnTo>
                <a:lnTo>
                  <a:pt x="4737" y="186179"/>
                </a:lnTo>
                <a:lnTo>
                  <a:pt x="18323" y="142410"/>
                </a:lnTo>
                <a:lnTo>
                  <a:pt x="39821" y="102803"/>
                </a:lnTo>
                <a:lnTo>
                  <a:pt x="68294" y="68294"/>
                </a:lnTo>
                <a:lnTo>
                  <a:pt x="102803" y="39821"/>
                </a:lnTo>
                <a:lnTo>
                  <a:pt x="142410" y="18323"/>
                </a:lnTo>
                <a:lnTo>
                  <a:pt x="186179" y="4737"/>
                </a:lnTo>
                <a:lnTo>
                  <a:pt x="233172" y="0"/>
                </a:lnTo>
                <a:lnTo>
                  <a:pt x="280164" y="4737"/>
                </a:lnTo>
                <a:lnTo>
                  <a:pt x="323933" y="18323"/>
                </a:lnTo>
                <a:lnTo>
                  <a:pt x="363540" y="39821"/>
                </a:lnTo>
                <a:lnTo>
                  <a:pt x="398049" y="68294"/>
                </a:lnTo>
                <a:lnTo>
                  <a:pt x="426522" y="102803"/>
                </a:lnTo>
                <a:lnTo>
                  <a:pt x="448020" y="142410"/>
                </a:lnTo>
                <a:lnTo>
                  <a:pt x="461606" y="186179"/>
                </a:lnTo>
                <a:lnTo>
                  <a:pt x="466344" y="233172"/>
                </a:lnTo>
                <a:lnTo>
                  <a:pt x="461606" y="280164"/>
                </a:lnTo>
                <a:lnTo>
                  <a:pt x="448020" y="323933"/>
                </a:lnTo>
                <a:lnTo>
                  <a:pt x="426522" y="363540"/>
                </a:lnTo>
                <a:lnTo>
                  <a:pt x="398049" y="398049"/>
                </a:lnTo>
                <a:lnTo>
                  <a:pt x="363540" y="426522"/>
                </a:lnTo>
                <a:lnTo>
                  <a:pt x="323933" y="448020"/>
                </a:lnTo>
                <a:lnTo>
                  <a:pt x="280164" y="461606"/>
                </a:lnTo>
                <a:lnTo>
                  <a:pt x="233172" y="466344"/>
                </a:lnTo>
                <a:close/>
              </a:path>
            </a:pathLst>
          </a:custGeom>
          <a:solidFill>
            <a:srgbClr val="7EB069"/>
          </a:solidFill>
        </p:spPr>
        <p:txBody>
          <a:bodyPr wrap="square" lIns="0" tIns="0" rIns="0" bIns="0" rtlCol="0"/>
          <a:lstStyle/>
          <a:p>
            <a:endParaRPr/>
          </a:p>
        </p:txBody>
      </p:sp>
      <p:sp>
        <p:nvSpPr>
          <p:cNvPr id="17" name="object 17"/>
          <p:cNvSpPr txBox="1"/>
          <p:nvPr/>
        </p:nvSpPr>
        <p:spPr>
          <a:xfrm>
            <a:off x="1342826" y="7512906"/>
            <a:ext cx="219075" cy="398780"/>
          </a:xfrm>
          <a:prstGeom prst="rect">
            <a:avLst/>
          </a:prstGeom>
        </p:spPr>
        <p:txBody>
          <a:bodyPr vert="horz" wrap="square" lIns="0" tIns="12700" rIns="0" bIns="0" rtlCol="0">
            <a:spAutoFit/>
          </a:bodyPr>
          <a:lstStyle/>
          <a:p>
            <a:pPr marL="12700">
              <a:lnSpc>
                <a:spcPct val="100000"/>
              </a:lnSpc>
              <a:spcBef>
                <a:spcPts val="100"/>
              </a:spcBef>
            </a:pPr>
            <a:r>
              <a:rPr sz="2450" spc="-70" dirty="0">
                <a:solidFill>
                  <a:srgbClr val="FFFFFF"/>
                </a:solidFill>
                <a:latin typeface="Arial Black"/>
                <a:cs typeface="Arial Black"/>
              </a:rPr>
              <a:t>4</a:t>
            </a:r>
            <a:endParaRPr sz="2450" dirty="0">
              <a:latin typeface="Arial Black"/>
              <a:cs typeface="Arial Black"/>
            </a:endParaRPr>
          </a:p>
        </p:txBody>
      </p:sp>
      <p:sp>
        <p:nvSpPr>
          <p:cNvPr id="57" name="object 57"/>
          <p:cNvSpPr txBox="1">
            <a:spLocks noGrp="1"/>
          </p:cNvSpPr>
          <p:nvPr>
            <p:ph type="dt" sz="half" idx="6"/>
          </p:nvPr>
        </p:nvSpPr>
        <p:spPr>
          <a:prstGeom prst="rect">
            <a:avLst/>
          </a:prstGeom>
        </p:spPr>
        <p:txBody>
          <a:bodyPr vert="horz" wrap="square" lIns="0" tIns="36195" rIns="0" bIns="0" rtlCol="0">
            <a:spAutoFit/>
          </a:bodyPr>
          <a:lstStyle/>
          <a:p>
            <a:pPr marL="12700">
              <a:lnSpc>
                <a:spcPct val="100000"/>
              </a:lnSpc>
              <a:spcBef>
                <a:spcPts val="285"/>
              </a:spcBef>
            </a:pPr>
            <a:r>
              <a:rPr sz="2700" spc="-175" dirty="0"/>
              <a:t>11/07/2026</a:t>
            </a:r>
            <a:endParaRPr sz="2700"/>
          </a:p>
        </p:txBody>
      </p:sp>
      <p:sp>
        <p:nvSpPr>
          <p:cNvPr id="59" name="object 54">
            <a:extLst>
              <a:ext uri="{FF2B5EF4-FFF2-40B4-BE49-F238E27FC236}">
                <a16:creationId xmlns:a16="http://schemas.microsoft.com/office/drawing/2014/main" id="{CB0B31D7-A5D6-7940-539B-287E97E0EF4C}"/>
              </a:ext>
            </a:extLst>
          </p:cNvPr>
          <p:cNvSpPr/>
          <p:nvPr/>
        </p:nvSpPr>
        <p:spPr>
          <a:xfrm>
            <a:off x="17044904" y="9182100"/>
            <a:ext cx="1235075" cy="1185545"/>
          </a:xfrm>
          <a:custGeom>
            <a:avLst/>
            <a:gdLst/>
            <a:ahLst/>
            <a:cxnLst/>
            <a:rect l="l" t="t" r="r" b="b"/>
            <a:pathLst>
              <a:path w="1235075" h="1185545">
                <a:moveTo>
                  <a:pt x="1234897" y="1185460"/>
                </a:moveTo>
                <a:lnTo>
                  <a:pt x="144556" y="1185460"/>
                </a:lnTo>
                <a:lnTo>
                  <a:pt x="143662" y="1184316"/>
                </a:lnTo>
                <a:lnTo>
                  <a:pt x="117690" y="1146502"/>
                </a:lnTo>
                <a:lnTo>
                  <a:pt x="94036" y="1107057"/>
                </a:lnTo>
                <a:lnTo>
                  <a:pt x="72798" y="1066080"/>
                </a:lnTo>
                <a:lnTo>
                  <a:pt x="54073" y="1023669"/>
                </a:lnTo>
                <a:lnTo>
                  <a:pt x="37959" y="979922"/>
                </a:lnTo>
                <a:lnTo>
                  <a:pt x="24555" y="934937"/>
                </a:lnTo>
                <a:lnTo>
                  <a:pt x="13959" y="888812"/>
                </a:lnTo>
                <a:lnTo>
                  <a:pt x="6269" y="841645"/>
                </a:lnTo>
                <a:lnTo>
                  <a:pt x="1583" y="793535"/>
                </a:lnTo>
                <a:lnTo>
                  <a:pt x="0" y="744579"/>
                </a:lnTo>
                <a:lnTo>
                  <a:pt x="1583" y="695623"/>
                </a:lnTo>
                <a:lnTo>
                  <a:pt x="6269" y="647513"/>
                </a:lnTo>
                <a:lnTo>
                  <a:pt x="13959" y="600346"/>
                </a:lnTo>
                <a:lnTo>
                  <a:pt x="24555" y="554222"/>
                </a:lnTo>
                <a:lnTo>
                  <a:pt x="37959" y="509236"/>
                </a:lnTo>
                <a:lnTo>
                  <a:pt x="54073" y="465489"/>
                </a:lnTo>
                <a:lnTo>
                  <a:pt x="72798" y="423078"/>
                </a:lnTo>
                <a:lnTo>
                  <a:pt x="94036" y="382101"/>
                </a:lnTo>
                <a:lnTo>
                  <a:pt x="117690" y="342656"/>
                </a:lnTo>
                <a:lnTo>
                  <a:pt x="143662" y="304842"/>
                </a:lnTo>
                <a:lnTo>
                  <a:pt x="171852" y="268757"/>
                </a:lnTo>
                <a:lnTo>
                  <a:pt x="202163" y="234498"/>
                </a:lnTo>
                <a:lnTo>
                  <a:pt x="234498" y="202163"/>
                </a:lnTo>
                <a:lnTo>
                  <a:pt x="268757" y="171852"/>
                </a:lnTo>
                <a:lnTo>
                  <a:pt x="304842" y="143662"/>
                </a:lnTo>
                <a:lnTo>
                  <a:pt x="342656" y="117690"/>
                </a:lnTo>
                <a:lnTo>
                  <a:pt x="382101" y="94036"/>
                </a:lnTo>
                <a:lnTo>
                  <a:pt x="423078" y="72798"/>
                </a:lnTo>
                <a:lnTo>
                  <a:pt x="465489" y="54073"/>
                </a:lnTo>
                <a:lnTo>
                  <a:pt x="509236" y="37959"/>
                </a:lnTo>
                <a:lnTo>
                  <a:pt x="554222" y="24555"/>
                </a:lnTo>
                <a:lnTo>
                  <a:pt x="600346" y="13959"/>
                </a:lnTo>
                <a:lnTo>
                  <a:pt x="647513" y="6269"/>
                </a:lnTo>
                <a:lnTo>
                  <a:pt x="695623" y="1583"/>
                </a:lnTo>
                <a:lnTo>
                  <a:pt x="744579" y="0"/>
                </a:lnTo>
                <a:lnTo>
                  <a:pt x="793535" y="1583"/>
                </a:lnTo>
                <a:lnTo>
                  <a:pt x="841645" y="6269"/>
                </a:lnTo>
                <a:lnTo>
                  <a:pt x="888812" y="13959"/>
                </a:lnTo>
                <a:lnTo>
                  <a:pt x="934937" y="24555"/>
                </a:lnTo>
                <a:lnTo>
                  <a:pt x="979922" y="37959"/>
                </a:lnTo>
                <a:lnTo>
                  <a:pt x="1023669" y="54073"/>
                </a:lnTo>
                <a:lnTo>
                  <a:pt x="1066080" y="72798"/>
                </a:lnTo>
                <a:lnTo>
                  <a:pt x="1107057" y="94036"/>
                </a:lnTo>
                <a:lnTo>
                  <a:pt x="1146502" y="117690"/>
                </a:lnTo>
                <a:lnTo>
                  <a:pt x="1184316" y="143662"/>
                </a:lnTo>
                <a:lnTo>
                  <a:pt x="1220402" y="171852"/>
                </a:lnTo>
                <a:lnTo>
                  <a:pt x="1234897" y="184677"/>
                </a:lnTo>
                <a:lnTo>
                  <a:pt x="1234897" y="1185460"/>
                </a:lnTo>
                <a:close/>
              </a:path>
            </a:pathLst>
          </a:custGeom>
          <a:solidFill>
            <a:srgbClr val="9C6A3D"/>
          </a:solidFill>
        </p:spPr>
        <p:txBody>
          <a:bodyPr wrap="square" lIns="0" tIns="0" rIns="0" bIns="0" rtlCol="0"/>
          <a:lstStyle/>
          <a:p>
            <a:endParaRPr dirty="0"/>
          </a:p>
        </p:txBody>
      </p:sp>
      <p:sp>
        <p:nvSpPr>
          <p:cNvPr id="61" name="object 16">
            <a:extLst>
              <a:ext uri="{FF2B5EF4-FFF2-40B4-BE49-F238E27FC236}">
                <a16:creationId xmlns:a16="http://schemas.microsoft.com/office/drawing/2014/main" id="{5BB36A0C-441A-4745-BDB7-F0E614E05E5A}"/>
              </a:ext>
            </a:extLst>
          </p:cNvPr>
          <p:cNvSpPr/>
          <p:nvPr/>
        </p:nvSpPr>
        <p:spPr>
          <a:xfrm>
            <a:off x="1219200" y="8496300"/>
            <a:ext cx="466725" cy="466725"/>
          </a:xfrm>
          <a:custGeom>
            <a:avLst/>
            <a:gdLst/>
            <a:ahLst/>
            <a:cxnLst/>
            <a:rect l="l" t="t" r="r" b="b"/>
            <a:pathLst>
              <a:path w="466725" h="466725">
                <a:moveTo>
                  <a:pt x="233172" y="466344"/>
                </a:moveTo>
                <a:lnTo>
                  <a:pt x="186179" y="461606"/>
                </a:lnTo>
                <a:lnTo>
                  <a:pt x="142410" y="448020"/>
                </a:lnTo>
                <a:lnTo>
                  <a:pt x="102803" y="426522"/>
                </a:lnTo>
                <a:lnTo>
                  <a:pt x="68294" y="398049"/>
                </a:lnTo>
                <a:lnTo>
                  <a:pt x="39821" y="363540"/>
                </a:lnTo>
                <a:lnTo>
                  <a:pt x="18323" y="323933"/>
                </a:lnTo>
                <a:lnTo>
                  <a:pt x="4737" y="280164"/>
                </a:lnTo>
                <a:lnTo>
                  <a:pt x="0" y="233172"/>
                </a:lnTo>
                <a:lnTo>
                  <a:pt x="4737" y="186179"/>
                </a:lnTo>
                <a:lnTo>
                  <a:pt x="18323" y="142410"/>
                </a:lnTo>
                <a:lnTo>
                  <a:pt x="39821" y="102803"/>
                </a:lnTo>
                <a:lnTo>
                  <a:pt x="68294" y="68294"/>
                </a:lnTo>
                <a:lnTo>
                  <a:pt x="102803" y="39821"/>
                </a:lnTo>
                <a:lnTo>
                  <a:pt x="142410" y="18323"/>
                </a:lnTo>
                <a:lnTo>
                  <a:pt x="186179" y="4737"/>
                </a:lnTo>
                <a:lnTo>
                  <a:pt x="233172" y="0"/>
                </a:lnTo>
                <a:lnTo>
                  <a:pt x="280164" y="4737"/>
                </a:lnTo>
                <a:lnTo>
                  <a:pt x="323933" y="18323"/>
                </a:lnTo>
                <a:lnTo>
                  <a:pt x="363540" y="39821"/>
                </a:lnTo>
                <a:lnTo>
                  <a:pt x="398049" y="68294"/>
                </a:lnTo>
                <a:lnTo>
                  <a:pt x="426522" y="102803"/>
                </a:lnTo>
                <a:lnTo>
                  <a:pt x="448020" y="142410"/>
                </a:lnTo>
                <a:lnTo>
                  <a:pt x="461606" y="186179"/>
                </a:lnTo>
                <a:lnTo>
                  <a:pt x="466344" y="233172"/>
                </a:lnTo>
                <a:lnTo>
                  <a:pt x="461606" y="280164"/>
                </a:lnTo>
                <a:lnTo>
                  <a:pt x="448020" y="323933"/>
                </a:lnTo>
                <a:lnTo>
                  <a:pt x="426522" y="363540"/>
                </a:lnTo>
                <a:lnTo>
                  <a:pt x="398049" y="398049"/>
                </a:lnTo>
                <a:lnTo>
                  <a:pt x="363540" y="426522"/>
                </a:lnTo>
                <a:lnTo>
                  <a:pt x="323933" y="448020"/>
                </a:lnTo>
                <a:lnTo>
                  <a:pt x="280164" y="461606"/>
                </a:lnTo>
                <a:lnTo>
                  <a:pt x="233172" y="466344"/>
                </a:lnTo>
                <a:close/>
              </a:path>
            </a:pathLst>
          </a:custGeom>
          <a:solidFill>
            <a:srgbClr val="7EB069"/>
          </a:solidFill>
        </p:spPr>
        <p:txBody>
          <a:bodyPr wrap="square" lIns="0" tIns="0" rIns="0" bIns="0" rtlCol="0"/>
          <a:lstStyle/>
          <a:p>
            <a:endParaRPr/>
          </a:p>
        </p:txBody>
      </p:sp>
      <p:sp>
        <p:nvSpPr>
          <p:cNvPr id="63" name="object 17">
            <a:extLst>
              <a:ext uri="{FF2B5EF4-FFF2-40B4-BE49-F238E27FC236}">
                <a16:creationId xmlns:a16="http://schemas.microsoft.com/office/drawing/2014/main" id="{56CFB793-2921-3467-BF4D-33C1ED6096D7}"/>
              </a:ext>
            </a:extLst>
          </p:cNvPr>
          <p:cNvSpPr txBox="1"/>
          <p:nvPr/>
        </p:nvSpPr>
        <p:spPr>
          <a:xfrm>
            <a:off x="1342826" y="8513031"/>
            <a:ext cx="219075" cy="398780"/>
          </a:xfrm>
          <a:prstGeom prst="rect">
            <a:avLst/>
          </a:prstGeom>
        </p:spPr>
        <p:txBody>
          <a:bodyPr vert="horz" wrap="square" lIns="0" tIns="12700" rIns="0" bIns="0" rtlCol="0">
            <a:spAutoFit/>
          </a:bodyPr>
          <a:lstStyle/>
          <a:p>
            <a:pPr marL="12700">
              <a:lnSpc>
                <a:spcPct val="100000"/>
              </a:lnSpc>
              <a:spcBef>
                <a:spcPts val="100"/>
              </a:spcBef>
            </a:pPr>
            <a:r>
              <a:rPr lang="ar-EG" sz="2450" spc="-70" dirty="0">
                <a:solidFill>
                  <a:srgbClr val="FFFFFF"/>
                </a:solidFill>
                <a:latin typeface="Arial Black"/>
                <a:cs typeface="Arial Black"/>
              </a:rPr>
              <a:t>5</a:t>
            </a:r>
            <a:endParaRPr sz="2450" dirty="0">
              <a:latin typeface="Arial Black"/>
              <a:cs typeface="Arial Black"/>
            </a:endParaRPr>
          </a:p>
        </p:txBody>
      </p:sp>
      <p:sp>
        <p:nvSpPr>
          <p:cNvPr id="69" name="TextBox 68">
            <a:extLst>
              <a:ext uri="{FF2B5EF4-FFF2-40B4-BE49-F238E27FC236}">
                <a16:creationId xmlns:a16="http://schemas.microsoft.com/office/drawing/2014/main" id="{968998B0-714E-A43F-C003-FA076CF8A0C8}"/>
              </a:ext>
            </a:extLst>
          </p:cNvPr>
          <p:cNvSpPr txBox="1"/>
          <p:nvPr/>
        </p:nvSpPr>
        <p:spPr>
          <a:xfrm>
            <a:off x="17451576" y="9619446"/>
            <a:ext cx="684024" cy="477054"/>
          </a:xfrm>
          <a:prstGeom prst="rect">
            <a:avLst/>
          </a:prstGeom>
          <a:noFill/>
        </p:spPr>
        <p:txBody>
          <a:bodyPr wrap="square" rtlCol="0">
            <a:spAutoFit/>
          </a:bodyPr>
          <a:lstStyle/>
          <a:p>
            <a:r>
              <a:rPr lang="ar-EG" sz="2500" b="1" dirty="0">
                <a:solidFill>
                  <a:schemeClr val="bg1"/>
                </a:solidFill>
                <a:effectLst>
                  <a:outerShdw blurRad="38100" dist="38100" dir="2700000" algn="tl">
                    <a:srgbClr val="000000">
                      <a:alpha val="43137"/>
                    </a:srgbClr>
                  </a:outerShdw>
                </a:effectLst>
              </a:rPr>
              <a:t>14</a:t>
            </a:r>
            <a:endParaRPr lang="en-US" sz="2500" dirty="0"/>
          </a:p>
        </p:txBody>
      </p:sp>
      <p:sp>
        <p:nvSpPr>
          <p:cNvPr id="70" name="TextBox 69">
            <a:extLst>
              <a:ext uri="{FF2B5EF4-FFF2-40B4-BE49-F238E27FC236}">
                <a16:creationId xmlns:a16="http://schemas.microsoft.com/office/drawing/2014/main" id="{523CFEED-00DB-D737-EDCD-91CCEB771A2D}"/>
              </a:ext>
            </a:extLst>
          </p:cNvPr>
          <p:cNvSpPr txBox="1"/>
          <p:nvPr/>
        </p:nvSpPr>
        <p:spPr>
          <a:xfrm>
            <a:off x="2087544" y="3931816"/>
            <a:ext cx="15697066" cy="5570756"/>
          </a:xfrm>
          <a:prstGeom prst="rect">
            <a:avLst/>
          </a:prstGeom>
          <a:noFill/>
        </p:spPr>
        <p:txBody>
          <a:bodyPr wrap="square" rtlCol="0">
            <a:spAutoFit/>
          </a:bodyPr>
          <a:lstStyle/>
          <a:p>
            <a:r>
              <a:rPr lang="en-US" sz="2600" dirty="0">
                <a:solidFill>
                  <a:srgbClr val="1F2924"/>
                </a:solidFill>
                <a:effectLst>
                  <a:outerShdw blurRad="38100" dist="38100" dir="2700000" algn="tl">
                    <a:srgbClr val="000000">
                      <a:alpha val="43137"/>
                    </a:srgbClr>
                  </a:outerShdw>
                </a:effectLst>
                <a:latin typeface="Lucida Sans Unicode"/>
                <a:cs typeface="Lucida Sans Unicode"/>
              </a:rPr>
              <a:t>Evaluate market competition before selecting an application category; highly competitive categories require clear differentiation.</a:t>
            </a:r>
            <a:endParaRPr lang="ar-EG" sz="2600" dirty="0">
              <a:solidFill>
                <a:srgbClr val="1F2924"/>
              </a:solidFill>
              <a:effectLst>
                <a:outerShdw blurRad="38100" dist="38100" dir="2700000" algn="tl">
                  <a:srgbClr val="000000">
                    <a:alpha val="43137"/>
                  </a:srgbClr>
                </a:outerShdw>
              </a:effectLst>
              <a:latin typeface="Lucida Sans Unicode"/>
            </a:endParaRPr>
          </a:p>
          <a:p>
            <a:endParaRPr lang="en-US" sz="2600" dirty="0">
              <a:solidFill>
                <a:srgbClr val="1F2924"/>
              </a:solidFill>
              <a:effectLst>
                <a:outerShdw blurRad="38100" dist="38100" dir="2700000" algn="tl">
                  <a:srgbClr val="000000">
                    <a:alpha val="43137"/>
                  </a:srgbClr>
                </a:outerShdw>
              </a:effectLst>
              <a:latin typeface="Lucida Sans Unicode"/>
              <a:cs typeface="Lucida Sans Unicode"/>
            </a:endParaRPr>
          </a:p>
          <a:p>
            <a:r>
              <a:rPr lang="en-US" sz="2600" dirty="0">
                <a:solidFill>
                  <a:srgbClr val="1F2924"/>
                </a:solidFill>
                <a:effectLst>
                  <a:outerShdw blurRad="38100" dist="38100" dir="2700000" algn="tl">
                    <a:srgbClr val="000000">
                      <a:alpha val="43137"/>
                    </a:srgbClr>
                  </a:outerShdw>
                </a:effectLst>
                <a:latin typeface="Lucida Sans Unicode"/>
                <a:cs typeface="Lucida Sans Unicode"/>
              </a:rPr>
              <a:t>Align the pricing model with the target platform (Web/Mobile → Free or Freemium, Desktop → Pay Once).</a:t>
            </a:r>
            <a:endParaRPr lang="ar-EG" sz="2600" dirty="0">
              <a:solidFill>
                <a:srgbClr val="1F2924"/>
              </a:solidFill>
              <a:effectLst>
                <a:outerShdw blurRad="38100" dist="38100" dir="2700000" algn="tl">
                  <a:srgbClr val="000000">
                    <a:alpha val="43137"/>
                  </a:srgbClr>
                </a:outerShdw>
              </a:effectLst>
              <a:latin typeface="Lucida Sans Unicode"/>
            </a:endParaRPr>
          </a:p>
          <a:p>
            <a:endParaRPr lang="ar-EG" sz="2600" dirty="0">
              <a:solidFill>
                <a:srgbClr val="1F2924"/>
              </a:solidFill>
              <a:effectLst>
                <a:outerShdw blurRad="38100" dist="38100" dir="2700000" algn="tl">
                  <a:srgbClr val="000000">
                    <a:alpha val="43137"/>
                  </a:srgbClr>
                </a:outerShdw>
              </a:effectLst>
              <a:latin typeface="Lucida Sans Unicode"/>
            </a:endParaRPr>
          </a:p>
          <a:p>
            <a:r>
              <a:rPr lang="en-US" sz="2600" dirty="0">
                <a:solidFill>
                  <a:srgbClr val="1F2924"/>
                </a:solidFill>
                <a:effectLst>
                  <a:outerShdw blurRad="38100" dist="38100" dir="2700000" algn="tl">
                    <a:srgbClr val="000000">
                      <a:alpha val="43137"/>
                    </a:srgbClr>
                  </a:outerShdw>
                </a:effectLst>
                <a:latin typeface="Lucida Sans Unicode"/>
                <a:cs typeface="Lucida Sans Unicode"/>
              </a:rPr>
              <a:t>Choose the licensing model based on business goals (Open Source for wider adoption, Proprietary for direct revenue).</a:t>
            </a:r>
            <a:endParaRPr lang="ar-EG" sz="2600" dirty="0">
              <a:solidFill>
                <a:srgbClr val="1F2924"/>
              </a:solidFill>
              <a:effectLst>
                <a:outerShdw blurRad="38100" dist="38100" dir="2700000" algn="tl">
                  <a:srgbClr val="000000">
                    <a:alpha val="43137"/>
                  </a:srgbClr>
                </a:outerShdw>
              </a:effectLst>
              <a:latin typeface="Lucida Sans Unicode"/>
            </a:endParaRPr>
          </a:p>
          <a:p>
            <a:endParaRPr lang="en-US" sz="2600" dirty="0">
              <a:solidFill>
                <a:srgbClr val="1F2924"/>
              </a:solidFill>
              <a:effectLst>
                <a:outerShdw blurRad="38100" dist="38100" dir="2700000" algn="tl">
                  <a:srgbClr val="000000">
                    <a:alpha val="43137"/>
                  </a:srgbClr>
                </a:outerShdw>
              </a:effectLst>
              <a:latin typeface="Lucida Sans Unicode"/>
              <a:cs typeface="Lucida Sans Unicode"/>
            </a:endParaRPr>
          </a:p>
          <a:p>
            <a:r>
              <a:rPr lang="en-US" sz="2600" dirty="0">
                <a:solidFill>
                  <a:srgbClr val="1F2924"/>
                </a:solidFill>
                <a:effectLst>
                  <a:outerShdw blurRad="38100" dist="38100" dir="2700000" algn="tl">
                    <a:srgbClr val="000000">
                      <a:alpha val="43137"/>
                    </a:srgbClr>
                  </a:outerShdw>
                </a:effectLst>
                <a:latin typeface="Lucida Sans Unicode"/>
                <a:cs typeface="Lucida Sans Unicode"/>
              </a:rPr>
              <a:t>Support multiple languages to increase market reach and gain a competitive advantage.</a:t>
            </a:r>
            <a:endParaRPr lang="ar-EG" sz="2600" dirty="0">
              <a:solidFill>
                <a:srgbClr val="1F2924"/>
              </a:solidFill>
              <a:effectLst>
                <a:outerShdw blurRad="38100" dist="38100" dir="2700000" algn="tl">
                  <a:srgbClr val="000000">
                    <a:alpha val="43137"/>
                  </a:srgbClr>
                </a:outerShdw>
              </a:effectLst>
              <a:latin typeface="Lucida Sans Unicode"/>
            </a:endParaRPr>
          </a:p>
          <a:p>
            <a:endParaRPr lang="en-US" sz="2600" dirty="0">
              <a:solidFill>
                <a:srgbClr val="1F2924"/>
              </a:solidFill>
              <a:effectLst>
                <a:outerShdw blurRad="38100" dist="38100" dir="2700000" algn="tl">
                  <a:srgbClr val="000000">
                    <a:alpha val="43137"/>
                  </a:srgbClr>
                </a:outerShdw>
              </a:effectLst>
              <a:latin typeface="Lucida Sans Unicode"/>
              <a:cs typeface="Lucida Sans Unicode"/>
            </a:endParaRPr>
          </a:p>
          <a:p>
            <a:r>
              <a:rPr lang="en-US" sz="2600" dirty="0">
                <a:solidFill>
                  <a:srgbClr val="1F2924"/>
                </a:solidFill>
                <a:effectLst>
                  <a:outerShdw blurRad="38100" dist="38100" dir="2700000" algn="tl">
                    <a:srgbClr val="000000">
                      <a:alpha val="43137"/>
                    </a:srgbClr>
                  </a:outerShdw>
                </a:effectLst>
                <a:latin typeface="Lucida Sans Unicode"/>
                <a:cs typeface="Lucida Sans Unicode"/>
              </a:rPr>
              <a:t>Consider regional market differences when targeting users, as application preferences vary across geographic regions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1B4232"/>
          </a:solidFill>
        </p:spPr>
        <p:txBody>
          <a:bodyPr wrap="square" lIns="0" tIns="0" rIns="0" bIns="0" rtlCol="0"/>
          <a:lstStyle/>
          <a:p>
            <a:endParaRPr/>
          </a:p>
        </p:txBody>
      </p:sp>
      <p:sp>
        <p:nvSpPr>
          <p:cNvPr id="3" name="object 3"/>
          <p:cNvSpPr/>
          <p:nvPr/>
        </p:nvSpPr>
        <p:spPr>
          <a:xfrm>
            <a:off x="0" y="0"/>
            <a:ext cx="5349240" cy="5074920"/>
          </a:xfrm>
          <a:custGeom>
            <a:avLst/>
            <a:gdLst/>
            <a:ahLst/>
            <a:cxnLst/>
            <a:rect l="l" t="t" r="r" b="b"/>
            <a:pathLst>
              <a:path w="5349240" h="5074920">
                <a:moveTo>
                  <a:pt x="1697948" y="5011419"/>
                </a:moveTo>
                <a:lnTo>
                  <a:pt x="85131" y="5011419"/>
                </a:lnTo>
                <a:lnTo>
                  <a:pt x="0" y="4987909"/>
                </a:lnTo>
                <a:lnTo>
                  <a:pt x="0" y="0"/>
                </a:lnTo>
                <a:lnTo>
                  <a:pt x="5305387" y="0"/>
                </a:lnTo>
                <a:lnTo>
                  <a:pt x="5306401" y="7619"/>
                </a:lnTo>
                <a:lnTo>
                  <a:pt x="5312675" y="45719"/>
                </a:lnTo>
                <a:lnTo>
                  <a:pt x="5318462" y="96519"/>
                </a:lnTo>
                <a:lnTo>
                  <a:pt x="5323760" y="147319"/>
                </a:lnTo>
                <a:lnTo>
                  <a:pt x="5328566" y="185419"/>
                </a:lnTo>
                <a:lnTo>
                  <a:pt x="5332877" y="236219"/>
                </a:lnTo>
                <a:lnTo>
                  <a:pt x="5336691" y="287019"/>
                </a:lnTo>
                <a:lnTo>
                  <a:pt x="5340004" y="337819"/>
                </a:lnTo>
                <a:lnTo>
                  <a:pt x="5342815" y="375919"/>
                </a:lnTo>
                <a:lnTo>
                  <a:pt x="5345121" y="426719"/>
                </a:lnTo>
                <a:lnTo>
                  <a:pt x="5346919" y="477519"/>
                </a:lnTo>
                <a:lnTo>
                  <a:pt x="5348206" y="528319"/>
                </a:lnTo>
                <a:lnTo>
                  <a:pt x="5348981" y="579119"/>
                </a:lnTo>
                <a:lnTo>
                  <a:pt x="5349239" y="629919"/>
                </a:lnTo>
                <a:lnTo>
                  <a:pt x="5348981" y="668019"/>
                </a:lnTo>
                <a:lnTo>
                  <a:pt x="5348206" y="718819"/>
                </a:lnTo>
                <a:lnTo>
                  <a:pt x="5346919" y="769619"/>
                </a:lnTo>
                <a:lnTo>
                  <a:pt x="5345121" y="820419"/>
                </a:lnTo>
                <a:lnTo>
                  <a:pt x="5342815" y="871219"/>
                </a:lnTo>
                <a:lnTo>
                  <a:pt x="5340004" y="909319"/>
                </a:lnTo>
                <a:lnTo>
                  <a:pt x="5336691" y="960119"/>
                </a:lnTo>
                <a:lnTo>
                  <a:pt x="5332877" y="1010919"/>
                </a:lnTo>
                <a:lnTo>
                  <a:pt x="5328566" y="1061719"/>
                </a:lnTo>
                <a:lnTo>
                  <a:pt x="5323760" y="1099819"/>
                </a:lnTo>
                <a:lnTo>
                  <a:pt x="5318462" y="1150619"/>
                </a:lnTo>
                <a:lnTo>
                  <a:pt x="5312675" y="1201419"/>
                </a:lnTo>
                <a:lnTo>
                  <a:pt x="5306401" y="1239519"/>
                </a:lnTo>
                <a:lnTo>
                  <a:pt x="5299642" y="1290319"/>
                </a:lnTo>
                <a:lnTo>
                  <a:pt x="5292401" y="1341119"/>
                </a:lnTo>
                <a:lnTo>
                  <a:pt x="5284682" y="1379219"/>
                </a:lnTo>
                <a:lnTo>
                  <a:pt x="5276486" y="1430019"/>
                </a:lnTo>
                <a:lnTo>
                  <a:pt x="5267816" y="1480819"/>
                </a:lnTo>
                <a:lnTo>
                  <a:pt x="5258675" y="1518919"/>
                </a:lnTo>
                <a:lnTo>
                  <a:pt x="5249065" y="1569719"/>
                </a:lnTo>
                <a:lnTo>
                  <a:pt x="5238990" y="1607819"/>
                </a:lnTo>
                <a:lnTo>
                  <a:pt x="5228450" y="1658619"/>
                </a:lnTo>
                <a:lnTo>
                  <a:pt x="5217450" y="1709419"/>
                </a:lnTo>
                <a:lnTo>
                  <a:pt x="5205992" y="1747519"/>
                </a:lnTo>
                <a:lnTo>
                  <a:pt x="5194078" y="1798319"/>
                </a:lnTo>
                <a:lnTo>
                  <a:pt x="5181712" y="1836419"/>
                </a:lnTo>
                <a:lnTo>
                  <a:pt x="5168895" y="1887219"/>
                </a:lnTo>
                <a:lnTo>
                  <a:pt x="5155630" y="1925319"/>
                </a:lnTo>
                <a:lnTo>
                  <a:pt x="5141920" y="1976119"/>
                </a:lnTo>
                <a:lnTo>
                  <a:pt x="5127768" y="2014219"/>
                </a:lnTo>
                <a:lnTo>
                  <a:pt x="5113175" y="2065019"/>
                </a:lnTo>
                <a:lnTo>
                  <a:pt x="5098146" y="2103119"/>
                </a:lnTo>
                <a:lnTo>
                  <a:pt x="5082682" y="2141219"/>
                </a:lnTo>
                <a:lnTo>
                  <a:pt x="5066785" y="2192019"/>
                </a:lnTo>
                <a:lnTo>
                  <a:pt x="5050460" y="2230119"/>
                </a:lnTo>
                <a:lnTo>
                  <a:pt x="5033707" y="2268219"/>
                </a:lnTo>
                <a:lnTo>
                  <a:pt x="5016530" y="2319019"/>
                </a:lnTo>
                <a:lnTo>
                  <a:pt x="4998932" y="2357119"/>
                </a:lnTo>
                <a:lnTo>
                  <a:pt x="4980915" y="2395219"/>
                </a:lnTo>
                <a:lnTo>
                  <a:pt x="4962481" y="2446019"/>
                </a:lnTo>
                <a:lnTo>
                  <a:pt x="4943634" y="2484119"/>
                </a:lnTo>
                <a:lnTo>
                  <a:pt x="4924375" y="2522219"/>
                </a:lnTo>
                <a:lnTo>
                  <a:pt x="4904708" y="2560319"/>
                </a:lnTo>
                <a:lnTo>
                  <a:pt x="4884635" y="2611119"/>
                </a:lnTo>
                <a:lnTo>
                  <a:pt x="4864159" y="2649219"/>
                </a:lnTo>
                <a:lnTo>
                  <a:pt x="4843282" y="2687319"/>
                </a:lnTo>
                <a:lnTo>
                  <a:pt x="4822006" y="2725419"/>
                </a:lnTo>
                <a:lnTo>
                  <a:pt x="4800336" y="2763519"/>
                </a:lnTo>
                <a:lnTo>
                  <a:pt x="4778272" y="2801619"/>
                </a:lnTo>
                <a:lnTo>
                  <a:pt x="4755819" y="2852419"/>
                </a:lnTo>
                <a:lnTo>
                  <a:pt x="4732978" y="2890519"/>
                </a:lnTo>
                <a:lnTo>
                  <a:pt x="4709751" y="2928619"/>
                </a:lnTo>
                <a:lnTo>
                  <a:pt x="4686143" y="2966719"/>
                </a:lnTo>
                <a:lnTo>
                  <a:pt x="4662154" y="3004819"/>
                </a:lnTo>
                <a:lnTo>
                  <a:pt x="4637788" y="3042919"/>
                </a:lnTo>
                <a:lnTo>
                  <a:pt x="4613048" y="3081019"/>
                </a:lnTo>
                <a:lnTo>
                  <a:pt x="4587936" y="3119119"/>
                </a:lnTo>
                <a:lnTo>
                  <a:pt x="4562455" y="3157219"/>
                </a:lnTo>
                <a:lnTo>
                  <a:pt x="4536606" y="3195319"/>
                </a:lnTo>
                <a:lnTo>
                  <a:pt x="4510394" y="3220719"/>
                </a:lnTo>
                <a:lnTo>
                  <a:pt x="4483820" y="3258819"/>
                </a:lnTo>
                <a:lnTo>
                  <a:pt x="4456888" y="3296919"/>
                </a:lnTo>
                <a:lnTo>
                  <a:pt x="4429599" y="3335019"/>
                </a:lnTo>
                <a:lnTo>
                  <a:pt x="4401956" y="3373119"/>
                </a:lnTo>
                <a:lnTo>
                  <a:pt x="4373963" y="3411219"/>
                </a:lnTo>
                <a:lnTo>
                  <a:pt x="4345621" y="3436619"/>
                </a:lnTo>
                <a:lnTo>
                  <a:pt x="4316933" y="3474719"/>
                </a:lnTo>
                <a:lnTo>
                  <a:pt x="4287902" y="3512819"/>
                </a:lnTo>
                <a:lnTo>
                  <a:pt x="4258530" y="3550919"/>
                </a:lnTo>
                <a:lnTo>
                  <a:pt x="4228820" y="3576319"/>
                </a:lnTo>
                <a:lnTo>
                  <a:pt x="4198775" y="3614419"/>
                </a:lnTo>
                <a:lnTo>
                  <a:pt x="4168398" y="3639819"/>
                </a:lnTo>
                <a:lnTo>
                  <a:pt x="4137690" y="3677919"/>
                </a:lnTo>
                <a:lnTo>
                  <a:pt x="4106655" y="3716019"/>
                </a:lnTo>
                <a:lnTo>
                  <a:pt x="4075294" y="3741419"/>
                </a:lnTo>
                <a:lnTo>
                  <a:pt x="4043612" y="3779519"/>
                </a:lnTo>
                <a:lnTo>
                  <a:pt x="4011610" y="3804919"/>
                </a:lnTo>
                <a:lnTo>
                  <a:pt x="3979290" y="3843019"/>
                </a:lnTo>
                <a:lnTo>
                  <a:pt x="3946657" y="3868419"/>
                </a:lnTo>
                <a:lnTo>
                  <a:pt x="3913711" y="3906519"/>
                </a:lnTo>
                <a:lnTo>
                  <a:pt x="3846895" y="3957319"/>
                </a:lnTo>
                <a:lnTo>
                  <a:pt x="3813030" y="3995419"/>
                </a:lnTo>
                <a:lnTo>
                  <a:pt x="3709636" y="4071619"/>
                </a:lnTo>
                <a:lnTo>
                  <a:pt x="3674581" y="4109719"/>
                </a:lnTo>
                <a:lnTo>
                  <a:pt x="3603600" y="4160519"/>
                </a:lnTo>
                <a:lnTo>
                  <a:pt x="3494993" y="4236719"/>
                </a:lnTo>
                <a:lnTo>
                  <a:pt x="3458231" y="4274819"/>
                </a:lnTo>
                <a:lnTo>
                  <a:pt x="3346305" y="4351019"/>
                </a:lnTo>
                <a:lnTo>
                  <a:pt x="3308459" y="4363719"/>
                </a:lnTo>
                <a:lnTo>
                  <a:pt x="3231973" y="4414519"/>
                </a:lnTo>
                <a:lnTo>
                  <a:pt x="3075908" y="4516119"/>
                </a:lnTo>
                <a:lnTo>
                  <a:pt x="3036262" y="4528819"/>
                </a:lnTo>
                <a:lnTo>
                  <a:pt x="2956234" y="4579619"/>
                </a:lnTo>
                <a:lnTo>
                  <a:pt x="2915857" y="4592319"/>
                </a:lnTo>
                <a:lnTo>
                  <a:pt x="2875241" y="4617719"/>
                </a:lnTo>
                <a:lnTo>
                  <a:pt x="2834389" y="4630419"/>
                </a:lnTo>
                <a:lnTo>
                  <a:pt x="2751988" y="4681219"/>
                </a:lnTo>
                <a:lnTo>
                  <a:pt x="2668673" y="4706619"/>
                </a:lnTo>
                <a:lnTo>
                  <a:pt x="2626680" y="4732019"/>
                </a:lnTo>
                <a:lnTo>
                  <a:pt x="2584467" y="4744719"/>
                </a:lnTo>
                <a:lnTo>
                  <a:pt x="2542036" y="4770119"/>
                </a:lnTo>
                <a:lnTo>
                  <a:pt x="2456531" y="4795519"/>
                </a:lnTo>
                <a:lnTo>
                  <a:pt x="2413462" y="4820919"/>
                </a:lnTo>
                <a:lnTo>
                  <a:pt x="1835657" y="4986019"/>
                </a:lnTo>
                <a:lnTo>
                  <a:pt x="1789923" y="4986019"/>
                </a:lnTo>
                <a:lnTo>
                  <a:pt x="1697948" y="5011419"/>
                </a:lnTo>
                <a:close/>
              </a:path>
              <a:path w="5349240" h="5074920">
                <a:moveTo>
                  <a:pt x="1558750" y="5036819"/>
                </a:moveTo>
                <a:lnTo>
                  <a:pt x="224329" y="5036819"/>
                </a:lnTo>
                <a:lnTo>
                  <a:pt x="131368" y="5011419"/>
                </a:lnTo>
                <a:lnTo>
                  <a:pt x="1651711" y="5011419"/>
                </a:lnTo>
                <a:lnTo>
                  <a:pt x="1558750" y="5036819"/>
                </a:lnTo>
                <a:close/>
              </a:path>
              <a:path w="5349240" h="5074920">
                <a:moveTo>
                  <a:pt x="1465159" y="5049519"/>
                </a:moveTo>
                <a:lnTo>
                  <a:pt x="317920" y="5049519"/>
                </a:lnTo>
                <a:lnTo>
                  <a:pt x="271047" y="5036819"/>
                </a:lnTo>
                <a:lnTo>
                  <a:pt x="1512032" y="5036819"/>
                </a:lnTo>
                <a:lnTo>
                  <a:pt x="1465159" y="5049519"/>
                </a:lnTo>
                <a:close/>
              </a:path>
              <a:path w="5349240" h="5074920">
                <a:moveTo>
                  <a:pt x="1323635" y="5062219"/>
                </a:moveTo>
                <a:lnTo>
                  <a:pt x="459444" y="5062219"/>
                </a:lnTo>
                <a:lnTo>
                  <a:pt x="412121" y="5049519"/>
                </a:lnTo>
                <a:lnTo>
                  <a:pt x="1370958" y="5049519"/>
                </a:lnTo>
                <a:lnTo>
                  <a:pt x="1323635" y="5062219"/>
                </a:lnTo>
                <a:close/>
              </a:path>
              <a:path w="5349240" h="5074920">
                <a:moveTo>
                  <a:pt x="1228559" y="5074919"/>
                </a:moveTo>
                <a:lnTo>
                  <a:pt x="554520" y="5074919"/>
                </a:lnTo>
                <a:lnTo>
                  <a:pt x="506911" y="5062219"/>
                </a:lnTo>
                <a:lnTo>
                  <a:pt x="1276168" y="5062219"/>
                </a:lnTo>
                <a:lnTo>
                  <a:pt x="1228559" y="5074919"/>
                </a:lnTo>
                <a:close/>
              </a:path>
            </a:pathLst>
          </a:custGeom>
          <a:solidFill>
            <a:srgbClr val="2D6A4E"/>
          </a:solidFill>
        </p:spPr>
        <p:txBody>
          <a:bodyPr wrap="square" lIns="0" tIns="0" rIns="0" bIns="0" rtlCol="0"/>
          <a:lstStyle/>
          <a:p>
            <a:endParaRPr/>
          </a:p>
        </p:txBody>
      </p:sp>
      <p:grpSp>
        <p:nvGrpSpPr>
          <p:cNvPr id="4" name="object 4"/>
          <p:cNvGrpSpPr/>
          <p:nvPr/>
        </p:nvGrpSpPr>
        <p:grpSpPr>
          <a:xfrm>
            <a:off x="13990319" y="4950459"/>
            <a:ext cx="4297680" cy="5336540"/>
            <a:chOff x="13990319" y="4950459"/>
            <a:chExt cx="4297680" cy="5336540"/>
          </a:xfrm>
        </p:grpSpPr>
        <p:sp>
          <p:nvSpPr>
            <p:cNvPr id="5" name="object 5"/>
            <p:cNvSpPr/>
            <p:nvPr/>
          </p:nvSpPr>
          <p:spPr>
            <a:xfrm>
              <a:off x="13990319" y="4950459"/>
              <a:ext cx="4297680" cy="5336540"/>
            </a:xfrm>
            <a:custGeom>
              <a:avLst/>
              <a:gdLst/>
              <a:ahLst/>
              <a:cxnLst/>
              <a:rect l="l" t="t" r="r" b="b"/>
              <a:pathLst>
                <a:path w="4297680" h="5336540">
                  <a:moveTo>
                    <a:pt x="4297680" y="5336539"/>
                  </a:moveTo>
                  <a:lnTo>
                    <a:pt x="186587" y="5336539"/>
                  </a:lnTo>
                  <a:lnTo>
                    <a:pt x="179067" y="5308599"/>
                  </a:lnTo>
                  <a:lnTo>
                    <a:pt x="165873" y="5270499"/>
                  </a:lnTo>
                  <a:lnTo>
                    <a:pt x="153158" y="5219699"/>
                  </a:lnTo>
                  <a:lnTo>
                    <a:pt x="140927" y="5181599"/>
                  </a:lnTo>
                  <a:lnTo>
                    <a:pt x="129183" y="5130799"/>
                  </a:lnTo>
                  <a:lnTo>
                    <a:pt x="117928" y="5092699"/>
                  </a:lnTo>
                  <a:lnTo>
                    <a:pt x="107166" y="5041899"/>
                  </a:lnTo>
                  <a:lnTo>
                    <a:pt x="96899" y="5003799"/>
                  </a:lnTo>
                  <a:lnTo>
                    <a:pt x="87130" y="4952999"/>
                  </a:lnTo>
                  <a:lnTo>
                    <a:pt x="77864" y="4914899"/>
                  </a:lnTo>
                  <a:lnTo>
                    <a:pt x="69102" y="4864099"/>
                  </a:lnTo>
                  <a:lnTo>
                    <a:pt x="60847" y="4813299"/>
                  </a:lnTo>
                  <a:lnTo>
                    <a:pt x="53103" y="4775199"/>
                  </a:lnTo>
                  <a:lnTo>
                    <a:pt x="45873" y="4724399"/>
                  </a:lnTo>
                  <a:lnTo>
                    <a:pt x="39160" y="4673599"/>
                  </a:lnTo>
                  <a:lnTo>
                    <a:pt x="32966" y="4635499"/>
                  </a:lnTo>
                  <a:lnTo>
                    <a:pt x="27295" y="4584699"/>
                  </a:lnTo>
                  <a:lnTo>
                    <a:pt x="22149" y="4533899"/>
                  </a:lnTo>
                  <a:lnTo>
                    <a:pt x="17533" y="4495799"/>
                  </a:lnTo>
                  <a:lnTo>
                    <a:pt x="13448" y="4444999"/>
                  </a:lnTo>
                  <a:lnTo>
                    <a:pt x="9898" y="4394199"/>
                  </a:lnTo>
                  <a:lnTo>
                    <a:pt x="6886" y="4343399"/>
                  </a:lnTo>
                  <a:lnTo>
                    <a:pt x="4415" y="4305299"/>
                  </a:lnTo>
                  <a:lnTo>
                    <a:pt x="2488" y="4254499"/>
                  </a:lnTo>
                  <a:lnTo>
                    <a:pt x="1107" y="4203699"/>
                  </a:lnTo>
                  <a:lnTo>
                    <a:pt x="277" y="4152899"/>
                  </a:lnTo>
                  <a:lnTo>
                    <a:pt x="0" y="4114799"/>
                  </a:lnTo>
                  <a:lnTo>
                    <a:pt x="277" y="4063999"/>
                  </a:lnTo>
                  <a:lnTo>
                    <a:pt x="1107" y="4013199"/>
                  </a:lnTo>
                  <a:lnTo>
                    <a:pt x="2488" y="3962399"/>
                  </a:lnTo>
                  <a:lnTo>
                    <a:pt x="4415" y="3911599"/>
                  </a:lnTo>
                  <a:lnTo>
                    <a:pt x="6886" y="3873499"/>
                  </a:lnTo>
                  <a:lnTo>
                    <a:pt x="9898" y="3822699"/>
                  </a:lnTo>
                  <a:lnTo>
                    <a:pt x="13448" y="3771899"/>
                  </a:lnTo>
                  <a:lnTo>
                    <a:pt x="17533" y="3721099"/>
                  </a:lnTo>
                  <a:lnTo>
                    <a:pt x="22149" y="3682999"/>
                  </a:lnTo>
                  <a:lnTo>
                    <a:pt x="27295" y="3632199"/>
                  </a:lnTo>
                  <a:lnTo>
                    <a:pt x="32966" y="3581399"/>
                  </a:lnTo>
                  <a:lnTo>
                    <a:pt x="39160" y="3543299"/>
                  </a:lnTo>
                  <a:lnTo>
                    <a:pt x="45873" y="3492499"/>
                  </a:lnTo>
                  <a:lnTo>
                    <a:pt x="53103" y="3441699"/>
                  </a:lnTo>
                  <a:lnTo>
                    <a:pt x="60847" y="3403599"/>
                  </a:lnTo>
                  <a:lnTo>
                    <a:pt x="69102" y="3352799"/>
                  </a:lnTo>
                  <a:lnTo>
                    <a:pt x="77864" y="3301999"/>
                  </a:lnTo>
                  <a:lnTo>
                    <a:pt x="87130" y="3263899"/>
                  </a:lnTo>
                  <a:lnTo>
                    <a:pt x="96899" y="3213099"/>
                  </a:lnTo>
                  <a:lnTo>
                    <a:pt x="107166" y="3174999"/>
                  </a:lnTo>
                  <a:lnTo>
                    <a:pt x="117928" y="3124199"/>
                  </a:lnTo>
                  <a:lnTo>
                    <a:pt x="129183" y="3086099"/>
                  </a:lnTo>
                  <a:lnTo>
                    <a:pt x="140927" y="3035299"/>
                  </a:lnTo>
                  <a:lnTo>
                    <a:pt x="153158" y="2997199"/>
                  </a:lnTo>
                  <a:lnTo>
                    <a:pt x="165873" y="2946399"/>
                  </a:lnTo>
                  <a:lnTo>
                    <a:pt x="179067" y="2908299"/>
                  </a:lnTo>
                  <a:lnTo>
                    <a:pt x="192739" y="2857499"/>
                  </a:lnTo>
                  <a:lnTo>
                    <a:pt x="206886" y="2819399"/>
                  </a:lnTo>
                  <a:lnTo>
                    <a:pt x="221504" y="2768599"/>
                  </a:lnTo>
                  <a:lnTo>
                    <a:pt x="236590" y="2730499"/>
                  </a:lnTo>
                  <a:lnTo>
                    <a:pt x="252142" y="2692399"/>
                  </a:lnTo>
                  <a:lnTo>
                    <a:pt x="268156" y="2641599"/>
                  </a:lnTo>
                  <a:lnTo>
                    <a:pt x="284629" y="2603499"/>
                  </a:lnTo>
                  <a:lnTo>
                    <a:pt x="301558" y="2565399"/>
                  </a:lnTo>
                  <a:lnTo>
                    <a:pt x="318941" y="2514599"/>
                  </a:lnTo>
                  <a:lnTo>
                    <a:pt x="336774" y="2476499"/>
                  </a:lnTo>
                  <a:lnTo>
                    <a:pt x="355054" y="2438399"/>
                  </a:lnTo>
                  <a:lnTo>
                    <a:pt x="373778" y="2387599"/>
                  </a:lnTo>
                  <a:lnTo>
                    <a:pt x="392943" y="2349499"/>
                  </a:lnTo>
                  <a:lnTo>
                    <a:pt x="412547" y="2311399"/>
                  </a:lnTo>
                  <a:lnTo>
                    <a:pt x="432585" y="2273299"/>
                  </a:lnTo>
                  <a:lnTo>
                    <a:pt x="453056" y="2235199"/>
                  </a:lnTo>
                  <a:lnTo>
                    <a:pt x="473955" y="2184399"/>
                  </a:lnTo>
                  <a:lnTo>
                    <a:pt x="495281" y="2146299"/>
                  </a:lnTo>
                  <a:lnTo>
                    <a:pt x="517030" y="2108199"/>
                  </a:lnTo>
                  <a:lnTo>
                    <a:pt x="539198" y="2070099"/>
                  </a:lnTo>
                  <a:lnTo>
                    <a:pt x="561784" y="2031999"/>
                  </a:lnTo>
                  <a:lnTo>
                    <a:pt x="584784" y="1993899"/>
                  </a:lnTo>
                  <a:lnTo>
                    <a:pt x="608194" y="1955799"/>
                  </a:lnTo>
                  <a:lnTo>
                    <a:pt x="632013" y="1917699"/>
                  </a:lnTo>
                  <a:lnTo>
                    <a:pt x="656236" y="1879599"/>
                  </a:lnTo>
                  <a:lnTo>
                    <a:pt x="680861" y="1841499"/>
                  </a:lnTo>
                  <a:lnTo>
                    <a:pt x="705885" y="1803399"/>
                  </a:lnTo>
                  <a:lnTo>
                    <a:pt x="731305" y="1765299"/>
                  </a:lnTo>
                  <a:lnTo>
                    <a:pt x="757117" y="1727199"/>
                  </a:lnTo>
                  <a:lnTo>
                    <a:pt x="783320" y="1689099"/>
                  </a:lnTo>
                  <a:lnTo>
                    <a:pt x="809909" y="1650999"/>
                  </a:lnTo>
                  <a:lnTo>
                    <a:pt x="836882" y="1625599"/>
                  </a:lnTo>
                  <a:lnTo>
                    <a:pt x="864235" y="1587499"/>
                  </a:lnTo>
                  <a:lnTo>
                    <a:pt x="891966" y="1549399"/>
                  </a:lnTo>
                  <a:lnTo>
                    <a:pt x="920072" y="1511299"/>
                  </a:lnTo>
                  <a:lnTo>
                    <a:pt x="948550" y="1485899"/>
                  </a:lnTo>
                  <a:lnTo>
                    <a:pt x="977396" y="1447799"/>
                  </a:lnTo>
                  <a:lnTo>
                    <a:pt x="1006607" y="1409699"/>
                  </a:lnTo>
                  <a:lnTo>
                    <a:pt x="1036182" y="1384299"/>
                  </a:lnTo>
                  <a:lnTo>
                    <a:pt x="1066115" y="1346199"/>
                  </a:lnTo>
                  <a:lnTo>
                    <a:pt x="1096406" y="1308099"/>
                  </a:lnTo>
                  <a:lnTo>
                    <a:pt x="1127050" y="1282699"/>
                  </a:lnTo>
                  <a:lnTo>
                    <a:pt x="1158044" y="1244599"/>
                  </a:lnTo>
                  <a:lnTo>
                    <a:pt x="1189386" y="1219199"/>
                  </a:lnTo>
                  <a:lnTo>
                    <a:pt x="1221072" y="1181099"/>
                  </a:lnTo>
                  <a:lnTo>
                    <a:pt x="1253099" y="1155699"/>
                  </a:lnTo>
                  <a:lnTo>
                    <a:pt x="1285465" y="1117599"/>
                  </a:lnTo>
                  <a:lnTo>
                    <a:pt x="1318167" y="1092199"/>
                  </a:lnTo>
                  <a:lnTo>
                    <a:pt x="1351201" y="1054099"/>
                  </a:lnTo>
                  <a:lnTo>
                    <a:pt x="1418253" y="1003299"/>
                  </a:lnTo>
                  <a:lnTo>
                    <a:pt x="1452266" y="965199"/>
                  </a:lnTo>
                  <a:lnTo>
                    <a:pt x="1556213" y="888999"/>
                  </a:lnTo>
                  <a:lnTo>
                    <a:pt x="1591489" y="863599"/>
                  </a:lnTo>
                  <a:lnTo>
                    <a:pt x="1627072" y="825499"/>
                  </a:lnTo>
                  <a:lnTo>
                    <a:pt x="1735642" y="749299"/>
                  </a:lnTo>
                  <a:lnTo>
                    <a:pt x="1846877" y="673099"/>
                  </a:lnTo>
                  <a:lnTo>
                    <a:pt x="1960695" y="596899"/>
                  </a:lnTo>
                  <a:lnTo>
                    <a:pt x="1999194" y="584199"/>
                  </a:lnTo>
                  <a:lnTo>
                    <a:pt x="2155910" y="482599"/>
                  </a:lnTo>
                  <a:lnTo>
                    <a:pt x="2195754" y="469899"/>
                  </a:lnTo>
                  <a:lnTo>
                    <a:pt x="2235858" y="444499"/>
                  </a:lnTo>
                  <a:lnTo>
                    <a:pt x="2276218" y="431799"/>
                  </a:lnTo>
                  <a:lnTo>
                    <a:pt x="2357697" y="380999"/>
                  </a:lnTo>
                  <a:lnTo>
                    <a:pt x="2398809" y="368299"/>
                  </a:lnTo>
                  <a:lnTo>
                    <a:pt x="2440167" y="342899"/>
                  </a:lnTo>
                  <a:lnTo>
                    <a:pt x="2523603" y="317499"/>
                  </a:lnTo>
                  <a:lnTo>
                    <a:pt x="2565677" y="292099"/>
                  </a:lnTo>
                  <a:lnTo>
                    <a:pt x="2650518" y="266699"/>
                  </a:lnTo>
                  <a:lnTo>
                    <a:pt x="2693280" y="241299"/>
                  </a:lnTo>
                  <a:lnTo>
                    <a:pt x="3268431" y="76199"/>
                  </a:lnTo>
                  <a:lnTo>
                    <a:pt x="3314048" y="76199"/>
                  </a:lnTo>
                  <a:lnTo>
                    <a:pt x="3405822" y="50799"/>
                  </a:lnTo>
                  <a:lnTo>
                    <a:pt x="3451974" y="50799"/>
                  </a:lnTo>
                  <a:lnTo>
                    <a:pt x="3498297" y="38099"/>
                  </a:lnTo>
                  <a:lnTo>
                    <a:pt x="3544790" y="38099"/>
                  </a:lnTo>
                  <a:lnTo>
                    <a:pt x="3591449" y="25399"/>
                  </a:lnTo>
                  <a:lnTo>
                    <a:pt x="3638271" y="25399"/>
                  </a:lnTo>
                  <a:lnTo>
                    <a:pt x="3685254" y="12699"/>
                  </a:lnTo>
                  <a:lnTo>
                    <a:pt x="3779686" y="12699"/>
                  </a:lnTo>
                  <a:lnTo>
                    <a:pt x="3827131" y="0"/>
                  </a:lnTo>
                  <a:lnTo>
                    <a:pt x="4297680" y="0"/>
                  </a:lnTo>
                  <a:lnTo>
                    <a:pt x="4297680" y="5336539"/>
                  </a:lnTo>
                  <a:close/>
                </a:path>
              </a:pathLst>
            </a:custGeom>
            <a:solidFill>
              <a:srgbClr val="2D6A4E"/>
            </a:solidFill>
          </p:spPr>
          <p:txBody>
            <a:bodyPr wrap="square" lIns="0" tIns="0" rIns="0" bIns="0" rtlCol="0"/>
            <a:lstStyle/>
            <a:p>
              <a:endParaRPr/>
            </a:p>
          </p:txBody>
        </p:sp>
        <p:sp>
          <p:nvSpPr>
            <p:cNvPr id="6" name="object 6"/>
            <p:cNvSpPr/>
            <p:nvPr/>
          </p:nvSpPr>
          <p:spPr>
            <a:xfrm>
              <a:off x="15224760" y="6179819"/>
              <a:ext cx="3063240" cy="4107179"/>
            </a:xfrm>
            <a:custGeom>
              <a:avLst/>
              <a:gdLst/>
              <a:ahLst/>
              <a:cxnLst/>
              <a:rect l="l" t="t" r="r" b="b"/>
              <a:pathLst>
                <a:path w="3063240" h="4107179">
                  <a:moveTo>
                    <a:pt x="3063240" y="4107180"/>
                  </a:moveTo>
                  <a:lnTo>
                    <a:pt x="274498" y="4107180"/>
                  </a:lnTo>
                  <a:lnTo>
                    <a:pt x="267709" y="4089400"/>
                  </a:lnTo>
                  <a:lnTo>
                    <a:pt x="248934" y="4051300"/>
                  </a:lnTo>
                  <a:lnTo>
                    <a:pt x="230790" y="4013200"/>
                  </a:lnTo>
                  <a:lnTo>
                    <a:pt x="213283" y="3975100"/>
                  </a:lnTo>
                  <a:lnTo>
                    <a:pt x="196419" y="3924300"/>
                  </a:lnTo>
                  <a:lnTo>
                    <a:pt x="180203" y="3886200"/>
                  </a:lnTo>
                  <a:lnTo>
                    <a:pt x="164643" y="3835400"/>
                  </a:lnTo>
                  <a:lnTo>
                    <a:pt x="149743" y="3797300"/>
                  </a:lnTo>
                  <a:lnTo>
                    <a:pt x="135511" y="3759200"/>
                  </a:lnTo>
                  <a:lnTo>
                    <a:pt x="121952" y="3708400"/>
                  </a:lnTo>
                  <a:lnTo>
                    <a:pt x="109072" y="3670300"/>
                  </a:lnTo>
                  <a:lnTo>
                    <a:pt x="96878" y="3619500"/>
                  </a:lnTo>
                  <a:lnTo>
                    <a:pt x="85376" y="3581400"/>
                  </a:lnTo>
                  <a:lnTo>
                    <a:pt x="74572" y="3530600"/>
                  </a:lnTo>
                  <a:lnTo>
                    <a:pt x="64471" y="3492500"/>
                  </a:lnTo>
                  <a:lnTo>
                    <a:pt x="55081" y="3441700"/>
                  </a:lnTo>
                  <a:lnTo>
                    <a:pt x="46406" y="3390900"/>
                  </a:lnTo>
                  <a:lnTo>
                    <a:pt x="38454" y="3352800"/>
                  </a:lnTo>
                  <a:lnTo>
                    <a:pt x="31230" y="3302000"/>
                  </a:lnTo>
                  <a:lnTo>
                    <a:pt x="24741" y="3263900"/>
                  </a:lnTo>
                  <a:lnTo>
                    <a:pt x="18992" y="3213100"/>
                  </a:lnTo>
                  <a:lnTo>
                    <a:pt x="13990" y="3162300"/>
                  </a:lnTo>
                  <a:lnTo>
                    <a:pt x="9740" y="3111500"/>
                  </a:lnTo>
                  <a:lnTo>
                    <a:pt x="6250" y="3073400"/>
                  </a:lnTo>
                  <a:lnTo>
                    <a:pt x="3525" y="3022600"/>
                  </a:lnTo>
                  <a:lnTo>
                    <a:pt x="1570" y="2971800"/>
                  </a:lnTo>
                  <a:lnTo>
                    <a:pt x="393" y="2921000"/>
                  </a:lnTo>
                  <a:lnTo>
                    <a:pt x="0" y="2882900"/>
                  </a:lnTo>
                  <a:lnTo>
                    <a:pt x="393" y="2832100"/>
                  </a:lnTo>
                  <a:lnTo>
                    <a:pt x="1570" y="2781300"/>
                  </a:lnTo>
                  <a:lnTo>
                    <a:pt x="3525" y="2730500"/>
                  </a:lnTo>
                  <a:lnTo>
                    <a:pt x="6250" y="2692400"/>
                  </a:lnTo>
                  <a:lnTo>
                    <a:pt x="9740" y="2641600"/>
                  </a:lnTo>
                  <a:lnTo>
                    <a:pt x="13990" y="2590800"/>
                  </a:lnTo>
                  <a:lnTo>
                    <a:pt x="18992" y="2552700"/>
                  </a:lnTo>
                  <a:lnTo>
                    <a:pt x="24741" y="2501900"/>
                  </a:lnTo>
                  <a:lnTo>
                    <a:pt x="31230" y="2451100"/>
                  </a:lnTo>
                  <a:lnTo>
                    <a:pt x="38454" y="2413000"/>
                  </a:lnTo>
                  <a:lnTo>
                    <a:pt x="46406" y="2362200"/>
                  </a:lnTo>
                  <a:lnTo>
                    <a:pt x="55081" y="2311400"/>
                  </a:lnTo>
                  <a:lnTo>
                    <a:pt x="64471" y="2273300"/>
                  </a:lnTo>
                  <a:lnTo>
                    <a:pt x="74572" y="2222500"/>
                  </a:lnTo>
                  <a:lnTo>
                    <a:pt x="85376" y="2184400"/>
                  </a:lnTo>
                  <a:lnTo>
                    <a:pt x="96878" y="2133600"/>
                  </a:lnTo>
                  <a:lnTo>
                    <a:pt x="109072" y="2095500"/>
                  </a:lnTo>
                  <a:lnTo>
                    <a:pt x="121952" y="2044700"/>
                  </a:lnTo>
                  <a:lnTo>
                    <a:pt x="135511" y="2006600"/>
                  </a:lnTo>
                  <a:lnTo>
                    <a:pt x="149743" y="1955800"/>
                  </a:lnTo>
                  <a:lnTo>
                    <a:pt x="164643" y="1917700"/>
                  </a:lnTo>
                  <a:lnTo>
                    <a:pt x="180203" y="1879600"/>
                  </a:lnTo>
                  <a:lnTo>
                    <a:pt x="196419" y="1828800"/>
                  </a:lnTo>
                  <a:lnTo>
                    <a:pt x="213283" y="1790700"/>
                  </a:lnTo>
                  <a:lnTo>
                    <a:pt x="230790" y="1752600"/>
                  </a:lnTo>
                  <a:lnTo>
                    <a:pt x="248934" y="1701800"/>
                  </a:lnTo>
                  <a:lnTo>
                    <a:pt x="267709" y="1663700"/>
                  </a:lnTo>
                  <a:lnTo>
                    <a:pt x="287108" y="1625600"/>
                  </a:lnTo>
                  <a:lnTo>
                    <a:pt x="307125" y="1587500"/>
                  </a:lnTo>
                  <a:lnTo>
                    <a:pt x="327754" y="1549400"/>
                  </a:lnTo>
                  <a:lnTo>
                    <a:pt x="348990" y="1498600"/>
                  </a:lnTo>
                  <a:lnTo>
                    <a:pt x="370826" y="1460500"/>
                  </a:lnTo>
                  <a:lnTo>
                    <a:pt x="393255" y="1422400"/>
                  </a:lnTo>
                  <a:lnTo>
                    <a:pt x="416272" y="1384300"/>
                  </a:lnTo>
                  <a:lnTo>
                    <a:pt x="439871" y="1346200"/>
                  </a:lnTo>
                  <a:lnTo>
                    <a:pt x="464046" y="1308100"/>
                  </a:lnTo>
                  <a:lnTo>
                    <a:pt x="488789" y="1270000"/>
                  </a:lnTo>
                  <a:lnTo>
                    <a:pt x="514097" y="1231900"/>
                  </a:lnTo>
                  <a:lnTo>
                    <a:pt x="539961" y="1193800"/>
                  </a:lnTo>
                  <a:lnTo>
                    <a:pt x="566376" y="1168400"/>
                  </a:lnTo>
                  <a:lnTo>
                    <a:pt x="593337" y="1130300"/>
                  </a:lnTo>
                  <a:lnTo>
                    <a:pt x="620836" y="1092200"/>
                  </a:lnTo>
                  <a:lnTo>
                    <a:pt x="648868" y="1054100"/>
                  </a:lnTo>
                  <a:lnTo>
                    <a:pt x="677427" y="1028700"/>
                  </a:lnTo>
                  <a:lnTo>
                    <a:pt x="706506" y="990600"/>
                  </a:lnTo>
                  <a:lnTo>
                    <a:pt x="736100" y="952500"/>
                  </a:lnTo>
                  <a:lnTo>
                    <a:pt x="766202" y="927100"/>
                  </a:lnTo>
                  <a:lnTo>
                    <a:pt x="796806" y="889000"/>
                  </a:lnTo>
                  <a:lnTo>
                    <a:pt x="827906" y="863600"/>
                  </a:lnTo>
                  <a:lnTo>
                    <a:pt x="859497" y="825500"/>
                  </a:lnTo>
                  <a:lnTo>
                    <a:pt x="891571" y="800100"/>
                  </a:lnTo>
                  <a:lnTo>
                    <a:pt x="924123" y="762000"/>
                  </a:lnTo>
                  <a:lnTo>
                    <a:pt x="957146" y="736600"/>
                  </a:lnTo>
                  <a:lnTo>
                    <a:pt x="990635" y="711200"/>
                  </a:lnTo>
                  <a:lnTo>
                    <a:pt x="1024584" y="673100"/>
                  </a:lnTo>
                  <a:lnTo>
                    <a:pt x="1093835" y="622300"/>
                  </a:lnTo>
                  <a:lnTo>
                    <a:pt x="1129125" y="596900"/>
                  </a:lnTo>
                  <a:lnTo>
                    <a:pt x="1164850" y="558800"/>
                  </a:lnTo>
                  <a:lnTo>
                    <a:pt x="1237580" y="508000"/>
                  </a:lnTo>
                  <a:lnTo>
                    <a:pt x="1311977" y="457200"/>
                  </a:lnTo>
                  <a:lnTo>
                    <a:pt x="1349785" y="444500"/>
                  </a:lnTo>
                  <a:lnTo>
                    <a:pt x="1465575" y="368300"/>
                  </a:lnTo>
                  <a:lnTo>
                    <a:pt x="1504940" y="342900"/>
                  </a:lnTo>
                  <a:lnTo>
                    <a:pt x="1544679" y="330200"/>
                  </a:lnTo>
                  <a:lnTo>
                    <a:pt x="1584785" y="304800"/>
                  </a:lnTo>
                  <a:lnTo>
                    <a:pt x="1625253" y="292100"/>
                  </a:lnTo>
                  <a:lnTo>
                    <a:pt x="1666076" y="266700"/>
                  </a:lnTo>
                  <a:lnTo>
                    <a:pt x="1707249" y="254000"/>
                  </a:lnTo>
                  <a:lnTo>
                    <a:pt x="1748765" y="228600"/>
                  </a:lnTo>
                  <a:lnTo>
                    <a:pt x="1790619" y="215900"/>
                  </a:lnTo>
                  <a:lnTo>
                    <a:pt x="1832803" y="190500"/>
                  </a:lnTo>
                  <a:lnTo>
                    <a:pt x="2048477" y="127000"/>
                  </a:lnTo>
                  <a:lnTo>
                    <a:pt x="2092519" y="101600"/>
                  </a:lnTo>
                  <a:lnTo>
                    <a:pt x="2136850" y="101600"/>
                  </a:lnTo>
                  <a:lnTo>
                    <a:pt x="2316933" y="50800"/>
                  </a:lnTo>
                  <a:lnTo>
                    <a:pt x="2362614" y="50800"/>
                  </a:lnTo>
                  <a:lnTo>
                    <a:pt x="2454723" y="25400"/>
                  </a:lnTo>
                  <a:lnTo>
                    <a:pt x="2501140" y="25400"/>
                  </a:lnTo>
                  <a:lnTo>
                    <a:pt x="2547790" y="12700"/>
                  </a:lnTo>
                  <a:lnTo>
                    <a:pt x="2641766" y="12700"/>
                  </a:lnTo>
                  <a:lnTo>
                    <a:pt x="2689079" y="0"/>
                  </a:lnTo>
                  <a:lnTo>
                    <a:pt x="3063240" y="0"/>
                  </a:lnTo>
                  <a:lnTo>
                    <a:pt x="3063240" y="4107180"/>
                  </a:lnTo>
                  <a:close/>
                </a:path>
              </a:pathLst>
            </a:custGeom>
            <a:solidFill>
              <a:srgbClr val="7EB069"/>
            </a:solidFill>
          </p:spPr>
          <p:txBody>
            <a:bodyPr wrap="square" lIns="0" tIns="0" rIns="0" bIns="0" rtlCol="0"/>
            <a:lstStyle/>
            <a:p>
              <a:endParaRPr/>
            </a:p>
          </p:txBody>
        </p:sp>
      </p:grpSp>
      <p:grpSp>
        <p:nvGrpSpPr>
          <p:cNvPr id="7" name="object 7"/>
          <p:cNvGrpSpPr/>
          <p:nvPr/>
        </p:nvGrpSpPr>
        <p:grpSpPr>
          <a:xfrm>
            <a:off x="8389391" y="1138215"/>
            <a:ext cx="1508760" cy="1508760"/>
            <a:chOff x="8389391" y="1138215"/>
            <a:chExt cx="1508760" cy="1508760"/>
          </a:xfrm>
        </p:grpSpPr>
        <p:sp>
          <p:nvSpPr>
            <p:cNvPr id="8" name="object 8"/>
            <p:cNvSpPr/>
            <p:nvPr/>
          </p:nvSpPr>
          <p:spPr>
            <a:xfrm>
              <a:off x="8389391" y="1138215"/>
              <a:ext cx="1508760" cy="1508760"/>
            </a:xfrm>
            <a:custGeom>
              <a:avLst/>
              <a:gdLst/>
              <a:ahLst/>
              <a:cxnLst/>
              <a:rect l="l" t="t" r="r" b="b"/>
              <a:pathLst>
                <a:path w="1508759" h="1508760">
                  <a:moveTo>
                    <a:pt x="754380" y="1508759"/>
                  </a:moveTo>
                  <a:lnTo>
                    <a:pt x="706672" y="1507275"/>
                  </a:lnTo>
                  <a:lnTo>
                    <a:pt x="659753" y="1502882"/>
                  </a:lnTo>
                  <a:lnTo>
                    <a:pt x="613711" y="1495667"/>
                  </a:lnTo>
                  <a:lnTo>
                    <a:pt x="568634" y="1485719"/>
                  </a:lnTo>
                  <a:lnTo>
                    <a:pt x="524611" y="1473128"/>
                  </a:lnTo>
                  <a:lnTo>
                    <a:pt x="481730" y="1457980"/>
                  </a:lnTo>
                  <a:lnTo>
                    <a:pt x="440078" y="1440365"/>
                  </a:lnTo>
                  <a:lnTo>
                    <a:pt x="399746" y="1420370"/>
                  </a:lnTo>
                  <a:lnTo>
                    <a:pt x="360820" y="1398085"/>
                  </a:lnTo>
                  <a:lnTo>
                    <a:pt x="323390" y="1373597"/>
                  </a:lnTo>
                  <a:lnTo>
                    <a:pt x="287544" y="1346995"/>
                  </a:lnTo>
                  <a:lnTo>
                    <a:pt x="253369" y="1318368"/>
                  </a:lnTo>
                  <a:lnTo>
                    <a:pt x="220956" y="1287803"/>
                  </a:lnTo>
                  <a:lnTo>
                    <a:pt x="190391" y="1255390"/>
                  </a:lnTo>
                  <a:lnTo>
                    <a:pt x="161763" y="1221215"/>
                  </a:lnTo>
                  <a:lnTo>
                    <a:pt x="135162" y="1185369"/>
                  </a:lnTo>
                  <a:lnTo>
                    <a:pt x="110674" y="1147939"/>
                  </a:lnTo>
                  <a:lnTo>
                    <a:pt x="88389" y="1109013"/>
                  </a:lnTo>
                  <a:lnTo>
                    <a:pt x="68394" y="1068681"/>
                  </a:lnTo>
                  <a:lnTo>
                    <a:pt x="50779" y="1027029"/>
                  </a:lnTo>
                  <a:lnTo>
                    <a:pt x="35631" y="984148"/>
                  </a:lnTo>
                  <a:lnTo>
                    <a:pt x="23040" y="940124"/>
                  </a:lnTo>
                  <a:lnTo>
                    <a:pt x="13092" y="895048"/>
                  </a:lnTo>
                  <a:lnTo>
                    <a:pt x="5877" y="849005"/>
                  </a:lnTo>
                  <a:lnTo>
                    <a:pt x="1484" y="802087"/>
                  </a:lnTo>
                  <a:lnTo>
                    <a:pt x="0" y="754379"/>
                  </a:lnTo>
                  <a:lnTo>
                    <a:pt x="1484" y="706672"/>
                  </a:lnTo>
                  <a:lnTo>
                    <a:pt x="5877" y="659753"/>
                  </a:lnTo>
                  <a:lnTo>
                    <a:pt x="13092" y="613711"/>
                  </a:lnTo>
                  <a:lnTo>
                    <a:pt x="23040" y="568634"/>
                  </a:lnTo>
                  <a:lnTo>
                    <a:pt x="35631" y="524611"/>
                  </a:lnTo>
                  <a:lnTo>
                    <a:pt x="50779" y="481729"/>
                  </a:lnTo>
                  <a:lnTo>
                    <a:pt x="68394" y="440078"/>
                  </a:lnTo>
                  <a:lnTo>
                    <a:pt x="88389" y="399746"/>
                  </a:lnTo>
                  <a:lnTo>
                    <a:pt x="110674" y="360820"/>
                  </a:lnTo>
                  <a:lnTo>
                    <a:pt x="135162" y="323390"/>
                  </a:lnTo>
                  <a:lnTo>
                    <a:pt x="161763" y="287544"/>
                  </a:lnTo>
                  <a:lnTo>
                    <a:pt x="190391" y="253369"/>
                  </a:lnTo>
                  <a:lnTo>
                    <a:pt x="220956" y="220956"/>
                  </a:lnTo>
                  <a:lnTo>
                    <a:pt x="253369" y="190391"/>
                  </a:lnTo>
                  <a:lnTo>
                    <a:pt x="287544" y="161763"/>
                  </a:lnTo>
                  <a:lnTo>
                    <a:pt x="323390" y="135162"/>
                  </a:lnTo>
                  <a:lnTo>
                    <a:pt x="360820" y="110674"/>
                  </a:lnTo>
                  <a:lnTo>
                    <a:pt x="399746" y="88389"/>
                  </a:lnTo>
                  <a:lnTo>
                    <a:pt x="440078" y="68394"/>
                  </a:lnTo>
                  <a:lnTo>
                    <a:pt x="481730" y="50779"/>
                  </a:lnTo>
                  <a:lnTo>
                    <a:pt x="524611" y="35631"/>
                  </a:lnTo>
                  <a:lnTo>
                    <a:pt x="568634" y="23040"/>
                  </a:lnTo>
                  <a:lnTo>
                    <a:pt x="613711" y="13092"/>
                  </a:lnTo>
                  <a:lnTo>
                    <a:pt x="659753" y="5877"/>
                  </a:lnTo>
                  <a:lnTo>
                    <a:pt x="706672" y="1484"/>
                  </a:lnTo>
                  <a:lnTo>
                    <a:pt x="754380" y="0"/>
                  </a:lnTo>
                  <a:lnTo>
                    <a:pt x="802087" y="1484"/>
                  </a:lnTo>
                  <a:lnTo>
                    <a:pt x="849006" y="5877"/>
                  </a:lnTo>
                  <a:lnTo>
                    <a:pt x="895048" y="13092"/>
                  </a:lnTo>
                  <a:lnTo>
                    <a:pt x="940125" y="23040"/>
                  </a:lnTo>
                  <a:lnTo>
                    <a:pt x="984148" y="35631"/>
                  </a:lnTo>
                  <a:lnTo>
                    <a:pt x="1027029" y="50779"/>
                  </a:lnTo>
                  <a:lnTo>
                    <a:pt x="1068681" y="68394"/>
                  </a:lnTo>
                  <a:lnTo>
                    <a:pt x="1109013" y="88389"/>
                  </a:lnTo>
                  <a:lnTo>
                    <a:pt x="1147939" y="110674"/>
                  </a:lnTo>
                  <a:lnTo>
                    <a:pt x="1185369" y="135162"/>
                  </a:lnTo>
                  <a:lnTo>
                    <a:pt x="1221215" y="161763"/>
                  </a:lnTo>
                  <a:lnTo>
                    <a:pt x="1255390" y="190391"/>
                  </a:lnTo>
                  <a:lnTo>
                    <a:pt x="1287803" y="220956"/>
                  </a:lnTo>
                  <a:lnTo>
                    <a:pt x="1318368" y="253369"/>
                  </a:lnTo>
                  <a:lnTo>
                    <a:pt x="1346996" y="287544"/>
                  </a:lnTo>
                  <a:lnTo>
                    <a:pt x="1373597" y="323390"/>
                  </a:lnTo>
                  <a:lnTo>
                    <a:pt x="1398085" y="360820"/>
                  </a:lnTo>
                  <a:lnTo>
                    <a:pt x="1420370" y="399746"/>
                  </a:lnTo>
                  <a:lnTo>
                    <a:pt x="1440365" y="440078"/>
                  </a:lnTo>
                  <a:lnTo>
                    <a:pt x="1457980" y="481729"/>
                  </a:lnTo>
                  <a:lnTo>
                    <a:pt x="1473128" y="524611"/>
                  </a:lnTo>
                  <a:lnTo>
                    <a:pt x="1485719" y="568634"/>
                  </a:lnTo>
                  <a:lnTo>
                    <a:pt x="1495667" y="613711"/>
                  </a:lnTo>
                  <a:lnTo>
                    <a:pt x="1502882" y="659753"/>
                  </a:lnTo>
                  <a:lnTo>
                    <a:pt x="1507275" y="706672"/>
                  </a:lnTo>
                  <a:lnTo>
                    <a:pt x="1508760" y="754379"/>
                  </a:lnTo>
                  <a:lnTo>
                    <a:pt x="1507275" y="802087"/>
                  </a:lnTo>
                  <a:lnTo>
                    <a:pt x="1502882" y="849005"/>
                  </a:lnTo>
                  <a:lnTo>
                    <a:pt x="1495667" y="895048"/>
                  </a:lnTo>
                  <a:lnTo>
                    <a:pt x="1485719" y="940124"/>
                  </a:lnTo>
                  <a:lnTo>
                    <a:pt x="1473128" y="984148"/>
                  </a:lnTo>
                  <a:lnTo>
                    <a:pt x="1457980" y="1027029"/>
                  </a:lnTo>
                  <a:lnTo>
                    <a:pt x="1440365" y="1068681"/>
                  </a:lnTo>
                  <a:lnTo>
                    <a:pt x="1420370" y="1109013"/>
                  </a:lnTo>
                  <a:lnTo>
                    <a:pt x="1398085" y="1147939"/>
                  </a:lnTo>
                  <a:lnTo>
                    <a:pt x="1373597" y="1185369"/>
                  </a:lnTo>
                  <a:lnTo>
                    <a:pt x="1346996" y="1221215"/>
                  </a:lnTo>
                  <a:lnTo>
                    <a:pt x="1318368" y="1255390"/>
                  </a:lnTo>
                  <a:lnTo>
                    <a:pt x="1287803" y="1287803"/>
                  </a:lnTo>
                  <a:lnTo>
                    <a:pt x="1255390" y="1318368"/>
                  </a:lnTo>
                  <a:lnTo>
                    <a:pt x="1221215" y="1346995"/>
                  </a:lnTo>
                  <a:lnTo>
                    <a:pt x="1185369" y="1373597"/>
                  </a:lnTo>
                  <a:lnTo>
                    <a:pt x="1147939" y="1398085"/>
                  </a:lnTo>
                  <a:lnTo>
                    <a:pt x="1109013" y="1420370"/>
                  </a:lnTo>
                  <a:lnTo>
                    <a:pt x="1068681" y="1440365"/>
                  </a:lnTo>
                  <a:lnTo>
                    <a:pt x="1027029" y="1457980"/>
                  </a:lnTo>
                  <a:lnTo>
                    <a:pt x="984148" y="1473128"/>
                  </a:lnTo>
                  <a:lnTo>
                    <a:pt x="940125" y="1485719"/>
                  </a:lnTo>
                  <a:lnTo>
                    <a:pt x="895048" y="1495667"/>
                  </a:lnTo>
                  <a:lnTo>
                    <a:pt x="849006" y="1502882"/>
                  </a:lnTo>
                  <a:lnTo>
                    <a:pt x="802087" y="1507275"/>
                  </a:lnTo>
                  <a:lnTo>
                    <a:pt x="754380" y="1508759"/>
                  </a:lnTo>
                  <a:close/>
                </a:path>
              </a:pathLst>
            </a:custGeom>
            <a:solidFill>
              <a:srgbClr val="7EB069"/>
            </a:solidFill>
          </p:spPr>
          <p:txBody>
            <a:bodyPr wrap="square" lIns="0" tIns="0" rIns="0" bIns="0" rtlCol="0"/>
            <a:lstStyle/>
            <a:p>
              <a:endParaRPr/>
            </a:p>
          </p:txBody>
        </p:sp>
        <p:pic>
          <p:nvPicPr>
            <p:cNvPr id="9" name="object 9"/>
            <p:cNvPicPr/>
            <p:nvPr/>
          </p:nvPicPr>
          <p:blipFill>
            <a:blip r:embed="rId2" cstate="print"/>
            <a:stretch>
              <a:fillRect/>
            </a:stretch>
          </p:blipFill>
          <p:spPr>
            <a:xfrm>
              <a:off x="8766580" y="1515405"/>
              <a:ext cx="754379" cy="754379"/>
            </a:xfrm>
            <a:prstGeom prst="rect">
              <a:avLst/>
            </a:prstGeom>
          </p:spPr>
        </p:pic>
      </p:grpSp>
      <p:sp>
        <p:nvSpPr>
          <p:cNvPr id="10" name="object 10" descr="$PPTXTitle"/>
          <p:cNvSpPr txBox="1">
            <a:spLocks noGrp="1"/>
          </p:cNvSpPr>
          <p:nvPr>
            <p:ph type="title"/>
          </p:nvPr>
        </p:nvSpPr>
        <p:spPr>
          <a:xfrm>
            <a:off x="6349124" y="2870027"/>
            <a:ext cx="5589270" cy="2174875"/>
          </a:xfrm>
          <a:prstGeom prst="rect">
            <a:avLst/>
          </a:prstGeom>
        </p:spPr>
        <p:txBody>
          <a:bodyPr vert="horz" wrap="square" lIns="0" tIns="336550" rIns="0" bIns="0" rtlCol="0">
            <a:spAutoFit/>
          </a:bodyPr>
          <a:lstStyle/>
          <a:p>
            <a:pPr algn="ctr">
              <a:lnSpc>
                <a:spcPct val="100000"/>
              </a:lnSpc>
              <a:spcBef>
                <a:spcPts val="2650"/>
              </a:spcBef>
            </a:pPr>
            <a:r>
              <a:rPr sz="7700" spc="-690" dirty="0">
                <a:solidFill>
                  <a:srgbClr val="FFFFFF"/>
                </a:solidFill>
              </a:rPr>
              <a:t>Thank</a:t>
            </a:r>
            <a:r>
              <a:rPr sz="7700" spc="-750" dirty="0">
                <a:solidFill>
                  <a:srgbClr val="FFFFFF"/>
                </a:solidFill>
              </a:rPr>
              <a:t> </a:t>
            </a:r>
            <a:r>
              <a:rPr sz="7700" spc="-630" dirty="0">
                <a:solidFill>
                  <a:srgbClr val="FFFFFF"/>
                </a:solidFill>
              </a:rPr>
              <a:t>You</a:t>
            </a:r>
            <a:endParaRPr sz="7700"/>
          </a:p>
          <a:p>
            <a:pPr algn="ctr">
              <a:lnSpc>
                <a:spcPct val="100000"/>
              </a:lnSpc>
              <a:spcBef>
                <a:spcPts val="1110"/>
              </a:spcBef>
            </a:pPr>
            <a:r>
              <a:rPr sz="3350" spc="254" dirty="0">
                <a:solidFill>
                  <a:srgbClr val="7EB069"/>
                </a:solidFill>
                <a:latin typeface="Lucida Sans Unicode"/>
                <a:cs typeface="Lucida Sans Unicode"/>
              </a:rPr>
              <a:t>Questions</a:t>
            </a:r>
            <a:r>
              <a:rPr sz="3350" spc="300" dirty="0">
                <a:solidFill>
                  <a:srgbClr val="7EB069"/>
                </a:solidFill>
                <a:latin typeface="Lucida Sans Unicode"/>
                <a:cs typeface="Lucida Sans Unicode"/>
              </a:rPr>
              <a:t> </a:t>
            </a:r>
            <a:r>
              <a:rPr sz="3350" dirty="0">
                <a:solidFill>
                  <a:srgbClr val="7EB069"/>
                </a:solidFill>
                <a:latin typeface="Lucida Sans Unicode"/>
                <a:cs typeface="Lucida Sans Unicode"/>
              </a:rPr>
              <a:t>&amp;</a:t>
            </a:r>
            <a:r>
              <a:rPr sz="3350" spc="295" dirty="0">
                <a:solidFill>
                  <a:srgbClr val="7EB069"/>
                </a:solidFill>
                <a:latin typeface="Lucida Sans Unicode"/>
                <a:cs typeface="Lucida Sans Unicode"/>
              </a:rPr>
              <a:t> </a:t>
            </a:r>
            <a:r>
              <a:rPr sz="3350" spc="235" dirty="0">
                <a:solidFill>
                  <a:srgbClr val="7EB069"/>
                </a:solidFill>
                <a:latin typeface="Lucida Sans Unicode"/>
                <a:cs typeface="Lucida Sans Unicode"/>
              </a:rPr>
              <a:t>Discussion</a:t>
            </a:r>
            <a:endParaRPr sz="3350">
              <a:latin typeface="Lucida Sans Unicode"/>
              <a:cs typeface="Lucida Sans Unicode"/>
            </a:endParaRPr>
          </a:p>
        </p:txBody>
      </p:sp>
      <p:sp>
        <p:nvSpPr>
          <p:cNvPr id="11" name="object 11"/>
          <p:cNvSpPr/>
          <p:nvPr/>
        </p:nvSpPr>
        <p:spPr>
          <a:xfrm>
            <a:off x="4206010" y="5664495"/>
            <a:ext cx="9873615" cy="2768600"/>
          </a:xfrm>
          <a:custGeom>
            <a:avLst/>
            <a:gdLst/>
            <a:ahLst/>
            <a:cxnLst/>
            <a:rect l="l" t="t" r="r" b="b"/>
            <a:pathLst>
              <a:path w="9873615" h="2768600">
                <a:moveTo>
                  <a:pt x="9683495" y="2768008"/>
                </a:moveTo>
                <a:lnTo>
                  <a:pt x="192024" y="2768008"/>
                </a:lnTo>
                <a:lnTo>
                  <a:pt x="153335" y="2762174"/>
                </a:lnTo>
                <a:lnTo>
                  <a:pt x="117296" y="2745442"/>
                </a:lnTo>
                <a:lnTo>
                  <a:pt x="84678" y="2718969"/>
                </a:lnTo>
                <a:lnTo>
                  <a:pt x="56257" y="2683910"/>
                </a:lnTo>
                <a:lnTo>
                  <a:pt x="32804" y="2641424"/>
                </a:lnTo>
                <a:lnTo>
                  <a:pt x="15095" y="2592665"/>
                </a:lnTo>
                <a:lnTo>
                  <a:pt x="3902" y="2538790"/>
                </a:lnTo>
                <a:lnTo>
                  <a:pt x="0" y="2480955"/>
                </a:lnTo>
                <a:lnTo>
                  <a:pt x="0" y="287052"/>
                </a:lnTo>
                <a:lnTo>
                  <a:pt x="3902" y="229218"/>
                </a:lnTo>
                <a:lnTo>
                  <a:pt x="15095" y="175343"/>
                </a:lnTo>
                <a:lnTo>
                  <a:pt x="32804" y="126584"/>
                </a:lnTo>
                <a:lnTo>
                  <a:pt x="56257" y="84097"/>
                </a:lnTo>
                <a:lnTo>
                  <a:pt x="84678" y="49039"/>
                </a:lnTo>
                <a:lnTo>
                  <a:pt x="117296" y="22566"/>
                </a:lnTo>
                <a:lnTo>
                  <a:pt x="153335" y="5834"/>
                </a:lnTo>
                <a:lnTo>
                  <a:pt x="192024" y="0"/>
                </a:lnTo>
                <a:lnTo>
                  <a:pt x="9683495" y="0"/>
                </a:lnTo>
                <a:lnTo>
                  <a:pt x="9722184" y="5834"/>
                </a:lnTo>
                <a:lnTo>
                  <a:pt x="9758224" y="22566"/>
                </a:lnTo>
                <a:lnTo>
                  <a:pt x="9790841" y="49039"/>
                </a:lnTo>
                <a:lnTo>
                  <a:pt x="9819263" y="84097"/>
                </a:lnTo>
                <a:lnTo>
                  <a:pt x="9842715" y="126584"/>
                </a:lnTo>
                <a:lnTo>
                  <a:pt x="9860425" y="175343"/>
                </a:lnTo>
                <a:lnTo>
                  <a:pt x="9871618" y="229218"/>
                </a:lnTo>
                <a:lnTo>
                  <a:pt x="9873514" y="257308"/>
                </a:lnTo>
                <a:lnTo>
                  <a:pt x="9873514" y="2510699"/>
                </a:lnTo>
                <a:lnTo>
                  <a:pt x="9860425" y="2592665"/>
                </a:lnTo>
                <a:lnTo>
                  <a:pt x="9842715" y="2641424"/>
                </a:lnTo>
                <a:lnTo>
                  <a:pt x="9819263" y="2683910"/>
                </a:lnTo>
                <a:lnTo>
                  <a:pt x="9790841" y="2718969"/>
                </a:lnTo>
                <a:lnTo>
                  <a:pt x="9758224" y="2745442"/>
                </a:lnTo>
                <a:lnTo>
                  <a:pt x="9722184" y="2762174"/>
                </a:lnTo>
                <a:lnTo>
                  <a:pt x="9683495" y="2768008"/>
                </a:lnTo>
                <a:close/>
              </a:path>
            </a:pathLst>
          </a:custGeom>
          <a:solidFill>
            <a:srgbClr val="1F2924"/>
          </a:solidFill>
        </p:spPr>
        <p:txBody>
          <a:bodyPr wrap="square" lIns="0" tIns="0" rIns="0" bIns="0" rtlCol="0"/>
          <a:lstStyle/>
          <a:p>
            <a:endParaRPr/>
          </a:p>
        </p:txBody>
      </p:sp>
      <p:sp>
        <p:nvSpPr>
          <p:cNvPr id="12" name="object 12"/>
          <p:cNvSpPr txBox="1"/>
          <p:nvPr/>
        </p:nvSpPr>
        <p:spPr>
          <a:xfrm>
            <a:off x="4413687" y="6600862"/>
            <a:ext cx="9454713" cy="981038"/>
          </a:xfrm>
          <a:prstGeom prst="rect">
            <a:avLst/>
          </a:prstGeom>
        </p:spPr>
        <p:txBody>
          <a:bodyPr vert="horz" wrap="square" lIns="0" tIns="33655" rIns="0" bIns="0" rtlCol="0">
            <a:spAutoFit/>
          </a:bodyPr>
          <a:lstStyle/>
          <a:p>
            <a:pPr marL="105410" marR="97790" indent="-635" algn="ctr">
              <a:lnSpc>
                <a:spcPts val="3450"/>
              </a:lnSpc>
              <a:spcBef>
                <a:spcPts val="265"/>
              </a:spcBef>
              <a:tabLst>
                <a:tab pos="2959100" algn="l"/>
                <a:tab pos="3133725" algn="l"/>
                <a:tab pos="3239135" algn="l"/>
                <a:tab pos="3413760" algn="l"/>
                <a:tab pos="6337935" algn="l"/>
                <a:tab pos="6537325" algn="l"/>
                <a:tab pos="6617334" algn="l"/>
                <a:tab pos="6817359" algn="l"/>
              </a:tabLst>
            </a:pPr>
            <a:r>
              <a:rPr lang="en-US" sz="3200" spc="-815" dirty="0">
                <a:solidFill>
                  <a:srgbClr val="FFFFFF"/>
                </a:solidFill>
                <a:latin typeface="Lucida Sans Unicode"/>
                <a:cs typeface="Lucida Sans Unicode"/>
              </a:rPr>
              <a:t>•            </a:t>
            </a:r>
            <a:r>
              <a:rPr lang="ar-EG" sz="3200" spc="-815" dirty="0">
                <a:solidFill>
                  <a:srgbClr val="FFFFFF"/>
                </a:solidFill>
                <a:latin typeface="Lucida Sans Unicode"/>
                <a:cs typeface="Lucida Sans Unicode"/>
              </a:rPr>
              <a:t>      </a:t>
            </a:r>
            <a:r>
              <a:rPr lang="en-US" sz="3200" spc="-815" dirty="0">
                <a:solidFill>
                  <a:srgbClr val="FFFFFF"/>
                </a:solidFill>
                <a:latin typeface="Lucida Sans Unicode"/>
                <a:cs typeface="Lucida Sans Unicode"/>
              </a:rPr>
              <a:t> </a:t>
            </a:r>
            <a:r>
              <a:rPr lang="en-US" sz="3200" dirty="0">
                <a:solidFill>
                  <a:srgbClr val="FFFFFF"/>
                </a:solidFill>
                <a:latin typeface="Lucida Sans Unicode"/>
                <a:cs typeface="Lucida Sans Unicode"/>
              </a:rPr>
              <a:t>Rahma Ahmed</a:t>
            </a:r>
            <a:r>
              <a:rPr lang="ar-EG" sz="3200" dirty="0">
                <a:solidFill>
                  <a:srgbClr val="FFFFFF"/>
                </a:solidFill>
                <a:latin typeface="Lucida Sans Unicode"/>
                <a:cs typeface="Lucida Sans Unicode"/>
              </a:rPr>
              <a:t>   </a:t>
            </a:r>
            <a:r>
              <a:rPr lang="en-US" sz="3200" spc="-815" dirty="0">
                <a:solidFill>
                  <a:srgbClr val="FFFFFF"/>
                </a:solidFill>
                <a:latin typeface="Lucida Sans Unicode"/>
                <a:cs typeface="Lucida Sans Unicode"/>
              </a:rPr>
              <a:t>•</a:t>
            </a:r>
            <a:r>
              <a:rPr lang="ar-EG" sz="3200" spc="-815" dirty="0">
                <a:solidFill>
                  <a:srgbClr val="FFFFFF"/>
                </a:solidFill>
                <a:latin typeface="Lucida Sans Unicode"/>
                <a:cs typeface="Lucida Sans Unicode"/>
              </a:rPr>
              <a:t>     </a:t>
            </a:r>
            <a:r>
              <a:rPr lang="en-US" sz="3200" spc="-825" dirty="0">
                <a:solidFill>
                  <a:srgbClr val="FFFFFF"/>
                </a:solidFill>
                <a:latin typeface="Lucida Sans Unicode"/>
                <a:cs typeface="Lucida Sans Unicode"/>
              </a:rPr>
              <a:t> </a:t>
            </a:r>
            <a:r>
              <a:rPr lang="ar-EG" sz="3200" spc="-825" dirty="0">
                <a:solidFill>
                  <a:srgbClr val="FFFFFF"/>
                </a:solidFill>
                <a:latin typeface="Lucida Sans Unicode"/>
                <a:cs typeface="Lucida Sans Unicode"/>
              </a:rPr>
              <a:t>              </a:t>
            </a:r>
            <a:r>
              <a:rPr lang="en-US" sz="3200" spc="-60" dirty="0">
                <a:solidFill>
                  <a:srgbClr val="FFFFFF"/>
                </a:solidFill>
                <a:latin typeface="Lucida Sans Unicode"/>
                <a:cs typeface="Lucida Sans Unicode"/>
              </a:rPr>
              <a:t>Faten Ahmed  </a:t>
            </a:r>
            <a:endParaRPr lang="ar-EG" sz="3200" spc="-60" dirty="0">
              <a:solidFill>
                <a:srgbClr val="FFFFFF"/>
              </a:solidFill>
              <a:latin typeface="Lucida Sans Unicode"/>
              <a:cs typeface="Lucida Sans Unicode"/>
            </a:endParaRPr>
          </a:p>
          <a:p>
            <a:pPr marL="105410" marR="97790" indent="-635" algn="ctr">
              <a:lnSpc>
                <a:spcPts val="3450"/>
              </a:lnSpc>
              <a:spcBef>
                <a:spcPts val="265"/>
              </a:spcBef>
              <a:tabLst>
                <a:tab pos="2959100" algn="l"/>
                <a:tab pos="3133725" algn="l"/>
                <a:tab pos="3239135" algn="l"/>
                <a:tab pos="3413760" algn="l"/>
                <a:tab pos="6337935" algn="l"/>
                <a:tab pos="6537325" algn="l"/>
                <a:tab pos="6617334" algn="l"/>
                <a:tab pos="6817359" algn="l"/>
              </a:tabLst>
            </a:pPr>
            <a:r>
              <a:rPr lang="en-US" sz="3200" spc="-60" dirty="0">
                <a:solidFill>
                  <a:srgbClr val="FFFFFF"/>
                </a:solidFill>
                <a:latin typeface="Lucida Sans Unicode"/>
                <a:cs typeface="Lucida Sans Unicode"/>
              </a:rPr>
              <a:t> </a:t>
            </a:r>
            <a:r>
              <a:rPr lang="en-US" sz="3200" spc="-815" dirty="0">
                <a:solidFill>
                  <a:srgbClr val="FFFFFF"/>
                </a:solidFill>
                <a:latin typeface="Lucida Sans Unicode"/>
                <a:cs typeface="Lucida Sans Unicode"/>
              </a:rPr>
              <a:t>•      </a:t>
            </a:r>
            <a:r>
              <a:rPr lang="ar-EG" sz="3200" spc="-815" dirty="0">
                <a:solidFill>
                  <a:srgbClr val="FFFFFF"/>
                </a:solidFill>
                <a:latin typeface="Lucida Sans Unicode"/>
                <a:cs typeface="Lucida Sans Unicode"/>
              </a:rPr>
              <a:t>       </a:t>
            </a:r>
            <a:r>
              <a:rPr lang="en-US" sz="3200" spc="-815" dirty="0">
                <a:solidFill>
                  <a:srgbClr val="FFFFFF"/>
                </a:solidFill>
                <a:latin typeface="Lucida Sans Unicode"/>
                <a:cs typeface="Lucida Sans Unicode"/>
              </a:rPr>
              <a:t>      </a:t>
            </a:r>
            <a:r>
              <a:rPr lang="en-US" sz="3200" dirty="0">
                <a:solidFill>
                  <a:srgbClr val="FFFFFF"/>
                </a:solidFill>
                <a:latin typeface="Lucida Sans Unicode"/>
                <a:cs typeface="Lucida Sans Unicode"/>
              </a:rPr>
              <a:t>Rahma Mohamed</a:t>
            </a:r>
            <a:endParaRPr sz="2900" dirty="0">
              <a:latin typeface="Lucida Sans Unicode"/>
              <a:cs typeface="Lucida Sans Unicode"/>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444</TotalTime>
  <Words>1369</Words>
  <Application>Microsoft Office PowerPoint</Application>
  <PresentationFormat>Custom</PresentationFormat>
  <Paragraphs>137</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 Black</vt:lpstr>
      <vt:lpstr>Calibri</vt:lpstr>
      <vt:lpstr>Cambria</vt:lpstr>
      <vt:lpstr>Lucida Sans Unicode</vt:lpstr>
      <vt:lpstr>Verdana</vt:lpstr>
      <vt:lpstr>Office Theme</vt:lpstr>
      <vt:lpstr>Software Alternatives Analysis    Using AlternativeTo Data</vt:lpstr>
      <vt:lpstr>Agenda</vt:lpstr>
      <vt:lpstr>Project Idea</vt:lpstr>
      <vt:lpstr>Objectives</vt:lpstr>
      <vt:lpstr>The Dataset Behind the Story</vt:lpstr>
      <vt:lpstr>Eight SMART Questions Guiding the Analysis</vt:lpstr>
      <vt:lpstr>Business Insights &amp; KPIs</vt:lpstr>
      <vt:lpstr>Business Insights &amp; KPIs</vt:lpstr>
      <vt:lpstr>Enterprise Data Pipeline &amp; Architecture</vt:lpstr>
      <vt:lpstr>PowerPoint Presentation</vt:lpstr>
      <vt:lpstr>PowerPoint Presentation</vt:lpstr>
      <vt:lpstr>PowerPoint Presentation</vt:lpstr>
      <vt:lpstr>PowerPoint Presentation</vt:lpstr>
      <vt:lpstr>Recommendations</vt:lpstr>
      <vt:lpstr>Thank You Questions &amp;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DEPI_Ecommerce_Intelligence.pptx</dc:title>
  <dc:creator>enollA .A (Nebula11)</dc:creator>
  <cp:keywords>DAHO4PYtK2Q,BAHAdPqTGMQ</cp:keywords>
  <cp:lastModifiedBy>faten2606268</cp:lastModifiedBy>
  <cp:revision>25</cp:revision>
  <dcterms:created xsi:type="dcterms:W3CDTF">2026-07-11T22:59:57Z</dcterms:created>
  <dcterms:modified xsi:type="dcterms:W3CDTF">2026-07-17T10:23:44Z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2026-07-11T00:00:00Z</vt:filetime>
  </property>
  <property fmtid="{D5CDD505-2E9C-101B-9397-08002B2CF9AE}" pid="3" name="Creator">
    <vt:lpwstr>Canva</vt:lpwstr>
  </property>
  <property fmtid="{D5CDD505-2E9C-101B-9397-08002B2CF9AE}" pid="4" name="LastSaved">
    <vt:filetime>2026-07-11T00:00:00Z</vt:filetime>
  </property>
  <property fmtid="{D5CDD505-2E9C-101B-9397-08002B2CF9AE}" pid="5" name="Producer">
    <vt:lpwstr>Canva</vt:lpwstr>
  </property>
</Properties>
</file>